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37"/>
  </p:notesMasterIdLst>
  <p:handoutMasterIdLst>
    <p:handoutMasterId r:id="rId38"/>
  </p:handoutMasterIdLst>
  <p:sldIdLst>
    <p:sldId id="1216" r:id="rId2"/>
    <p:sldId id="1168" r:id="rId3"/>
    <p:sldId id="1255" r:id="rId4"/>
    <p:sldId id="1256" r:id="rId5"/>
    <p:sldId id="1154" r:id="rId6"/>
    <p:sldId id="1175" r:id="rId7"/>
    <p:sldId id="1199" r:id="rId8"/>
    <p:sldId id="1200" r:id="rId9"/>
    <p:sldId id="1176" r:id="rId10"/>
    <p:sldId id="1191" r:id="rId11"/>
    <p:sldId id="1192" r:id="rId12"/>
    <p:sldId id="1241" r:id="rId13"/>
    <p:sldId id="1259" r:id="rId14"/>
    <p:sldId id="1260" r:id="rId15"/>
    <p:sldId id="1244" r:id="rId16"/>
    <p:sldId id="1246" r:id="rId17"/>
    <p:sldId id="1248" r:id="rId18"/>
    <p:sldId id="1263" r:id="rId19"/>
    <p:sldId id="1264" r:id="rId20"/>
    <p:sldId id="1250" r:id="rId21"/>
    <p:sldId id="1267" r:id="rId22"/>
    <p:sldId id="1268" r:id="rId23"/>
    <p:sldId id="1269" r:id="rId24"/>
    <p:sldId id="1270" r:id="rId25"/>
    <p:sldId id="1271" r:id="rId26"/>
    <p:sldId id="1272" r:id="rId27"/>
    <p:sldId id="1273" r:id="rId28"/>
    <p:sldId id="1228" r:id="rId29"/>
    <p:sldId id="1261" r:id="rId30"/>
    <p:sldId id="1257" r:id="rId31"/>
    <p:sldId id="1161" r:id="rId32"/>
    <p:sldId id="1262" r:id="rId33"/>
    <p:sldId id="1274" r:id="rId34"/>
    <p:sldId id="1258" r:id="rId35"/>
    <p:sldId id="1173" r:id="rId36"/>
  </p:sldIdLst>
  <p:sldSz cx="9144000" cy="6858000" type="screen4x3"/>
  <p:notesSz cx="9866313" cy="6735763"/>
  <p:defaultTextStyle>
    <a:defPPr>
      <a:defRPr lang="ja-JP"/>
    </a:defPPr>
    <a:lvl1pPr algn="l" rtl="0" fontAlgn="base">
      <a:spcBef>
        <a:spcPct val="20000"/>
      </a:spcBef>
      <a:spcAft>
        <a:spcPct val="0"/>
      </a:spcAft>
      <a:buClr>
        <a:schemeClr val="tx2"/>
      </a:buClr>
      <a:buSzPct val="60000"/>
      <a:defRPr kumimoji="1" sz="3600" kern="1200">
        <a:solidFill>
          <a:schemeClr val="tx1"/>
        </a:solidFill>
        <a:latin typeface="Times New Roman" pitchFamily="18" charset="0"/>
        <a:ea typeface="ＭＳ Ｐゴシック" pitchFamily="50" charset="-128"/>
        <a:cs typeface="+mn-cs"/>
      </a:defRPr>
    </a:lvl1pPr>
    <a:lvl2pPr marL="457200" algn="l" rtl="0" fontAlgn="base">
      <a:spcBef>
        <a:spcPct val="20000"/>
      </a:spcBef>
      <a:spcAft>
        <a:spcPct val="0"/>
      </a:spcAft>
      <a:buClr>
        <a:schemeClr val="tx2"/>
      </a:buClr>
      <a:buSzPct val="60000"/>
      <a:defRPr kumimoji="1" sz="3600" kern="1200">
        <a:solidFill>
          <a:schemeClr val="tx1"/>
        </a:solidFill>
        <a:latin typeface="Times New Roman" pitchFamily="18" charset="0"/>
        <a:ea typeface="ＭＳ Ｐゴシック" pitchFamily="50" charset="-128"/>
        <a:cs typeface="+mn-cs"/>
      </a:defRPr>
    </a:lvl2pPr>
    <a:lvl3pPr marL="914400" algn="l" rtl="0" fontAlgn="base">
      <a:spcBef>
        <a:spcPct val="20000"/>
      </a:spcBef>
      <a:spcAft>
        <a:spcPct val="0"/>
      </a:spcAft>
      <a:buClr>
        <a:schemeClr val="tx2"/>
      </a:buClr>
      <a:buSzPct val="60000"/>
      <a:defRPr kumimoji="1" sz="3600" kern="1200">
        <a:solidFill>
          <a:schemeClr val="tx1"/>
        </a:solidFill>
        <a:latin typeface="Times New Roman" pitchFamily="18" charset="0"/>
        <a:ea typeface="ＭＳ Ｐゴシック" pitchFamily="50" charset="-128"/>
        <a:cs typeface="+mn-cs"/>
      </a:defRPr>
    </a:lvl3pPr>
    <a:lvl4pPr marL="1371600" algn="l" rtl="0" fontAlgn="base">
      <a:spcBef>
        <a:spcPct val="20000"/>
      </a:spcBef>
      <a:spcAft>
        <a:spcPct val="0"/>
      </a:spcAft>
      <a:buClr>
        <a:schemeClr val="tx2"/>
      </a:buClr>
      <a:buSzPct val="60000"/>
      <a:defRPr kumimoji="1" sz="3600" kern="1200">
        <a:solidFill>
          <a:schemeClr val="tx1"/>
        </a:solidFill>
        <a:latin typeface="Times New Roman" pitchFamily="18" charset="0"/>
        <a:ea typeface="ＭＳ Ｐゴシック" pitchFamily="50" charset="-128"/>
        <a:cs typeface="+mn-cs"/>
      </a:defRPr>
    </a:lvl4pPr>
    <a:lvl5pPr marL="1828800" algn="l" rtl="0" fontAlgn="base">
      <a:spcBef>
        <a:spcPct val="20000"/>
      </a:spcBef>
      <a:spcAft>
        <a:spcPct val="0"/>
      </a:spcAft>
      <a:buClr>
        <a:schemeClr val="tx2"/>
      </a:buClr>
      <a:buSzPct val="60000"/>
      <a:defRPr kumimoji="1" sz="36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36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36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36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36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F0121"/>
    <a:srgbClr val="38C864"/>
    <a:srgbClr val="06FF10"/>
    <a:srgbClr val="95F288"/>
    <a:srgbClr val="FECEFE"/>
    <a:srgbClr val="F6F640"/>
    <a:srgbClr val="93FB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656" autoAdjust="0"/>
    <p:restoredTop sz="93916" autoAdjust="0"/>
  </p:normalViewPr>
  <p:slideViewPr>
    <p:cSldViewPr>
      <p:cViewPr>
        <p:scale>
          <a:sx n="75" d="100"/>
          <a:sy n="75" d="100"/>
        </p:scale>
        <p:origin x="-106" y="-48"/>
      </p:cViewPr>
      <p:guideLst>
        <p:guide orient="horz" pos="2160"/>
        <p:guide pos="28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176"/>
    </p:cViewPr>
  </p:sorterViewPr>
  <p:notesViewPr>
    <p:cSldViewPr>
      <p:cViewPr varScale="1">
        <p:scale>
          <a:sx n="115" d="100"/>
          <a:sy n="115" d="100"/>
        </p:scale>
        <p:origin x="-582" y="-90"/>
      </p:cViewPr>
      <p:guideLst>
        <p:guide orient="horz" pos="2122"/>
        <p:guide pos="31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t" anchorCtr="0" compatLnSpc="1">
            <a:prstTxWarp prst="textNoShape">
              <a:avLst/>
            </a:prstTxWarp>
          </a:bodyPr>
          <a:lstStyle>
            <a:lvl1pPr>
              <a:spcBef>
                <a:spcPct val="0"/>
              </a:spcBef>
              <a:buClrTx/>
              <a:buSzTx/>
              <a:defRPr sz="1200">
                <a:latin typeface="Tahoma" pitchFamily="34" charset="0"/>
              </a:defRPr>
            </a:lvl1pPr>
          </a:lstStyle>
          <a:p>
            <a:pPr>
              <a:defRPr/>
            </a:pPr>
            <a:endParaRPr lang="en-US" altLang="ja-JP"/>
          </a:p>
        </p:txBody>
      </p:sp>
      <p:sp>
        <p:nvSpPr>
          <p:cNvPr id="26627" name="Rectangle 3"/>
          <p:cNvSpPr>
            <a:spLocks noGrp="1" noChangeArrowheads="1"/>
          </p:cNvSpPr>
          <p:nvPr>
            <p:ph type="dt" sz="quarter" idx="1"/>
          </p:nvPr>
        </p:nvSpPr>
        <p:spPr bwMode="auto">
          <a:xfrm>
            <a:off x="5589588" y="0"/>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t" anchorCtr="0" compatLnSpc="1">
            <a:prstTxWarp prst="textNoShape">
              <a:avLst/>
            </a:prstTxWarp>
          </a:bodyPr>
          <a:lstStyle>
            <a:lvl1pPr algn="r">
              <a:spcBef>
                <a:spcPct val="0"/>
              </a:spcBef>
              <a:buClrTx/>
              <a:buSzTx/>
              <a:defRPr sz="1200">
                <a:latin typeface="Tahoma" pitchFamily="34" charset="0"/>
              </a:defRPr>
            </a:lvl1pPr>
          </a:lstStyle>
          <a:p>
            <a:pPr>
              <a:defRPr/>
            </a:pPr>
            <a:fld id="{536C1EC2-9A6C-4F79-A559-22CA1D09DFA1}" type="datetime1">
              <a:rPr lang="ja-JP" altLang="en-US"/>
              <a:pPr>
                <a:defRPr/>
              </a:pPr>
              <a:t>2014/10/9</a:t>
            </a:fld>
            <a:endParaRPr lang="en-US" altLang="ja-JP"/>
          </a:p>
        </p:txBody>
      </p:sp>
      <p:sp>
        <p:nvSpPr>
          <p:cNvPr id="26628" name="Rectangle 4"/>
          <p:cNvSpPr>
            <a:spLocks noGrp="1" noChangeArrowheads="1"/>
          </p:cNvSpPr>
          <p:nvPr>
            <p:ph type="ftr" sz="quarter" idx="2"/>
          </p:nvPr>
        </p:nvSpPr>
        <p:spPr bwMode="auto">
          <a:xfrm>
            <a:off x="0" y="6399213"/>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b" anchorCtr="0" compatLnSpc="1">
            <a:prstTxWarp prst="textNoShape">
              <a:avLst/>
            </a:prstTxWarp>
          </a:bodyPr>
          <a:lstStyle>
            <a:lvl1pPr>
              <a:spcBef>
                <a:spcPct val="0"/>
              </a:spcBef>
              <a:buClrTx/>
              <a:buSzTx/>
              <a:defRPr sz="1200">
                <a:latin typeface="Tahoma" pitchFamily="34" charset="0"/>
              </a:defRPr>
            </a:lvl1pPr>
          </a:lstStyle>
          <a:p>
            <a:pPr>
              <a:defRPr/>
            </a:pPr>
            <a:r>
              <a:rPr lang="en-US" altLang="ja-JP"/>
              <a:t>SEG</a:t>
            </a:r>
          </a:p>
        </p:txBody>
      </p:sp>
      <p:sp>
        <p:nvSpPr>
          <p:cNvPr id="26629" name="Rectangle 5"/>
          <p:cNvSpPr>
            <a:spLocks noGrp="1" noChangeArrowheads="1"/>
          </p:cNvSpPr>
          <p:nvPr>
            <p:ph type="sldNum" sz="quarter" idx="3"/>
          </p:nvPr>
        </p:nvSpPr>
        <p:spPr bwMode="auto">
          <a:xfrm>
            <a:off x="5589588" y="6399213"/>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b" anchorCtr="0" compatLnSpc="1">
            <a:prstTxWarp prst="textNoShape">
              <a:avLst/>
            </a:prstTxWarp>
          </a:bodyPr>
          <a:lstStyle>
            <a:lvl1pPr algn="r">
              <a:spcBef>
                <a:spcPct val="0"/>
              </a:spcBef>
              <a:buClrTx/>
              <a:buSzTx/>
              <a:defRPr sz="1200">
                <a:latin typeface="Tahoma" pitchFamily="34" charset="0"/>
              </a:defRPr>
            </a:lvl1pPr>
          </a:lstStyle>
          <a:p>
            <a:pPr>
              <a:defRPr/>
            </a:pPr>
            <a:fld id="{5A9DE99C-2566-496C-B0E4-849E341095EF}" type="slidenum">
              <a:rPr lang="en-US" altLang="ja-JP"/>
              <a:pPr>
                <a:defRPr/>
              </a:pPr>
              <a:t>‹#›</a:t>
            </a:fld>
            <a:endParaRPr lang="en-US" altLang="ja-JP"/>
          </a:p>
        </p:txBody>
      </p:sp>
    </p:spTree>
    <p:extLst>
      <p:ext uri="{BB962C8B-B14F-4D97-AF65-F5344CB8AC3E}">
        <p14:creationId xmlns:p14="http://schemas.microsoft.com/office/powerpoint/2010/main" val="9355858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t" anchorCtr="0" compatLnSpc="1">
            <a:prstTxWarp prst="textNoShape">
              <a:avLst/>
            </a:prstTxWarp>
          </a:bodyPr>
          <a:lstStyle>
            <a:lvl1pPr>
              <a:spcBef>
                <a:spcPct val="0"/>
              </a:spcBef>
              <a:buClrTx/>
              <a:buSzTx/>
              <a:defRPr sz="1200">
                <a:latin typeface="Tahoma" pitchFamily="34" charset="0"/>
              </a:defRPr>
            </a:lvl1pPr>
          </a:lstStyle>
          <a:p>
            <a:pPr>
              <a:defRPr/>
            </a:pPr>
            <a:endParaRPr lang="en-US" altLang="ja-JP"/>
          </a:p>
        </p:txBody>
      </p:sp>
      <p:sp>
        <p:nvSpPr>
          <p:cNvPr id="25603" name="Rectangle 3"/>
          <p:cNvSpPr>
            <a:spLocks noGrp="1" noChangeArrowheads="1"/>
          </p:cNvSpPr>
          <p:nvPr>
            <p:ph type="dt" idx="1"/>
          </p:nvPr>
        </p:nvSpPr>
        <p:spPr bwMode="auto">
          <a:xfrm>
            <a:off x="5589588" y="0"/>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t" anchorCtr="0" compatLnSpc="1">
            <a:prstTxWarp prst="textNoShape">
              <a:avLst/>
            </a:prstTxWarp>
          </a:bodyPr>
          <a:lstStyle>
            <a:lvl1pPr algn="r">
              <a:spcBef>
                <a:spcPct val="0"/>
              </a:spcBef>
              <a:buClrTx/>
              <a:buSzTx/>
              <a:defRPr sz="1200">
                <a:latin typeface="Tahoma" pitchFamily="34" charset="0"/>
              </a:defRPr>
            </a:lvl1pPr>
          </a:lstStyle>
          <a:p>
            <a:pPr>
              <a:defRPr/>
            </a:pPr>
            <a:fld id="{D6B93FBA-3B78-42B4-8BE1-FD06C23584FD}" type="datetime1">
              <a:rPr lang="ja-JP" altLang="en-US"/>
              <a:pPr>
                <a:defRPr/>
              </a:pPr>
              <a:t>2014/10/9</a:t>
            </a:fld>
            <a:endParaRPr lang="en-US" altLang="ja-JP"/>
          </a:p>
        </p:txBody>
      </p:sp>
      <p:sp>
        <p:nvSpPr>
          <p:cNvPr id="41988" name="Rectangle 4"/>
          <p:cNvSpPr>
            <a:spLocks noGrp="1" noRot="1" noChangeAspect="1" noChangeArrowheads="1" noTextEdit="1"/>
          </p:cNvSpPr>
          <p:nvPr>
            <p:ph type="sldImg" idx="2"/>
          </p:nvPr>
        </p:nvSpPr>
        <p:spPr bwMode="auto">
          <a:xfrm>
            <a:off x="3252788" y="504825"/>
            <a:ext cx="3367087" cy="25257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1316038" y="3198813"/>
            <a:ext cx="7234237" cy="303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5606" name="Rectangle 6"/>
          <p:cNvSpPr>
            <a:spLocks noGrp="1" noChangeArrowheads="1"/>
          </p:cNvSpPr>
          <p:nvPr>
            <p:ph type="ftr" sz="quarter" idx="4"/>
          </p:nvPr>
        </p:nvSpPr>
        <p:spPr bwMode="auto">
          <a:xfrm>
            <a:off x="0" y="6399213"/>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b" anchorCtr="0" compatLnSpc="1">
            <a:prstTxWarp prst="textNoShape">
              <a:avLst/>
            </a:prstTxWarp>
          </a:bodyPr>
          <a:lstStyle>
            <a:lvl1pPr>
              <a:spcBef>
                <a:spcPct val="0"/>
              </a:spcBef>
              <a:buClrTx/>
              <a:buSzTx/>
              <a:defRPr sz="1200">
                <a:latin typeface="Tahoma" pitchFamily="34" charset="0"/>
              </a:defRPr>
            </a:lvl1pPr>
          </a:lstStyle>
          <a:p>
            <a:pPr>
              <a:defRPr/>
            </a:pPr>
            <a:r>
              <a:rPr lang="en-US" altLang="ja-JP"/>
              <a:t>SEG</a:t>
            </a:r>
          </a:p>
        </p:txBody>
      </p:sp>
      <p:sp>
        <p:nvSpPr>
          <p:cNvPr id="25607" name="Rectangle 7"/>
          <p:cNvSpPr>
            <a:spLocks noGrp="1" noChangeArrowheads="1"/>
          </p:cNvSpPr>
          <p:nvPr>
            <p:ph type="sldNum" sz="quarter" idx="5"/>
          </p:nvPr>
        </p:nvSpPr>
        <p:spPr bwMode="auto">
          <a:xfrm>
            <a:off x="5589588" y="6399213"/>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b" anchorCtr="0" compatLnSpc="1">
            <a:prstTxWarp prst="textNoShape">
              <a:avLst/>
            </a:prstTxWarp>
          </a:bodyPr>
          <a:lstStyle>
            <a:lvl1pPr algn="r">
              <a:spcBef>
                <a:spcPct val="0"/>
              </a:spcBef>
              <a:buClrTx/>
              <a:buSzTx/>
              <a:defRPr sz="1200">
                <a:latin typeface="Tahoma" pitchFamily="34" charset="0"/>
              </a:defRPr>
            </a:lvl1pPr>
          </a:lstStyle>
          <a:p>
            <a:pPr>
              <a:defRPr/>
            </a:pPr>
            <a:fld id="{8612BCB7-1DDB-4199-9B2B-FFDCFDA00CA4}" type="slidenum">
              <a:rPr lang="en-US" altLang="ja-JP"/>
              <a:pPr>
                <a:defRPr/>
              </a:pPr>
              <a:t>‹#›</a:t>
            </a:fld>
            <a:endParaRPr lang="en-US" altLang="ja-JP"/>
          </a:p>
        </p:txBody>
      </p:sp>
    </p:spTree>
    <p:extLst>
      <p:ext uri="{BB962C8B-B14F-4D97-AF65-F5344CB8AC3E}">
        <p14:creationId xmlns:p14="http://schemas.microsoft.com/office/powerpoint/2010/main" val="3138537207"/>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5589588" y="6399213"/>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nchor="b"/>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algn="r" eaLnBrk="1" hangingPunct="1">
              <a:spcBef>
                <a:spcPct val="0"/>
              </a:spcBef>
              <a:buClrTx/>
              <a:buSzTx/>
            </a:pPr>
            <a:fld id="{4EADCD3A-41F3-4C96-8852-F7B70F47721E}" type="slidenum">
              <a:rPr lang="en-US" altLang="ja-JP" sz="1200"/>
              <a:pPr algn="r" eaLnBrk="1" hangingPunct="1">
                <a:spcBef>
                  <a:spcPct val="0"/>
                </a:spcBef>
                <a:buClrTx/>
                <a:buSzTx/>
              </a:pPr>
              <a:t>11</a:t>
            </a:fld>
            <a:endParaRPr lang="en-US" altLang="ja-JP" sz="1200"/>
          </a:p>
        </p:txBody>
      </p:sp>
      <p:sp>
        <p:nvSpPr>
          <p:cNvPr id="53251" name="Rectangle 2"/>
          <p:cNvSpPr>
            <a:spLocks noGrp="1" noRot="1" noChangeAspect="1" noChangeArrowheads="1" noTextEdit="1"/>
          </p:cNvSpPr>
          <p:nvPr>
            <p:ph type="sldImg"/>
          </p:nvPr>
        </p:nvSpPr>
        <p:spPr>
          <a:xfrm>
            <a:off x="3249613" y="504825"/>
            <a:ext cx="3370262" cy="2527300"/>
          </a:xfrm>
          <a:ln/>
        </p:spPr>
      </p:sp>
      <p:sp>
        <p:nvSpPr>
          <p:cNvPr id="53252" name="Rectangle 3"/>
          <p:cNvSpPr>
            <a:spLocks noGrp="1" noChangeArrowheads="1"/>
          </p:cNvSpPr>
          <p:nvPr>
            <p:ph type="body" idx="1"/>
          </p:nvPr>
        </p:nvSpPr>
        <p:spPr>
          <a:noFill/>
        </p:spPr>
        <p:txBody>
          <a:bodyPr lIns="91434" tIns="45717" rIns="91434" bIns="45717"/>
          <a:lstStyle/>
          <a:p>
            <a:pPr eaLnBrk="1" hangingPunct="1"/>
            <a:endParaRPr lang="ja-JP" altLang="ja-JP"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53533368-698F-4C47-A9C0-6B7BE520EE04}" type="datetime1">
              <a:rPr lang="ja-JP" altLang="en-US" smtClean="0">
                <a:latin typeface="Tahoma" pitchFamily="34" charset="0"/>
                <a:ea typeface="ＭＳ Ｐゴシック" pitchFamily="50" charset="-128"/>
              </a:rPr>
              <a:pPr eaLnBrk="1" hangingPunct="1">
                <a:spcBef>
                  <a:spcPct val="0"/>
                </a:spcBef>
              </a:pPr>
              <a:t>2014/10/9</a:t>
            </a:fld>
            <a:endParaRPr lang="en-US" altLang="ja-JP" smtClean="0">
              <a:latin typeface="Tahoma" pitchFamily="34" charset="0"/>
              <a:ea typeface="ＭＳ Ｐゴシック" pitchFamily="50" charset="-128"/>
            </a:endParaRPr>
          </a:p>
        </p:txBody>
      </p:sp>
      <p:sp>
        <p:nvSpPr>
          <p:cNvPr id="39939"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39940"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0A68B6DD-3DFD-4E10-AA7D-0EB9E7059ED0}" type="slidenum">
              <a:rPr lang="en-US" altLang="ja-JP" smtClean="0">
                <a:latin typeface="Tahoma" pitchFamily="34" charset="0"/>
                <a:ea typeface="ＭＳ Ｐゴシック" pitchFamily="50" charset="-128"/>
              </a:rPr>
              <a:pPr eaLnBrk="1" hangingPunct="1">
                <a:spcBef>
                  <a:spcPct val="0"/>
                </a:spcBef>
              </a:pPr>
              <a:t>12</a:t>
            </a:fld>
            <a:endParaRPr lang="en-US" altLang="ja-JP" smtClean="0">
              <a:latin typeface="Tahoma" pitchFamily="34" charset="0"/>
              <a:ea typeface="ＭＳ Ｐゴシック" pitchFamily="50" charset="-128"/>
            </a:endParaRPr>
          </a:p>
        </p:txBody>
      </p:sp>
      <p:sp>
        <p:nvSpPr>
          <p:cNvPr id="39941" name="Rectangle 2"/>
          <p:cNvSpPr>
            <a:spLocks noGrp="1" noRot="1" noChangeAspect="1" noChangeArrowheads="1" noTextEdit="1"/>
          </p:cNvSpPr>
          <p:nvPr>
            <p:ph type="sldImg"/>
          </p:nvPr>
        </p:nvSpPr>
        <p:spPr>
          <a:ln/>
        </p:spPr>
      </p:sp>
      <p:sp>
        <p:nvSpPr>
          <p:cNvPr id="39942"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358C0ACE-AEA1-493D-B59F-9313818D8A96}" type="datetime1">
              <a:rPr lang="ja-JP" altLang="en-US" smtClean="0">
                <a:latin typeface="Tahoma" pitchFamily="34" charset="0"/>
                <a:ea typeface="ＭＳ Ｐゴシック" pitchFamily="50" charset="-128"/>
              </a:rPr>
              <a:pPr eaLnBrk="1" hangingPunct="1">
                <a:spcBef>
                  <a:spcPct val="0"/>
                </a:spcBef>
              </a:pPr>
              <a:t>2014/10/9</a:t>
            </a:fld>
            <a:endParaRPr lang="en-US" altLang="ja-JP" smtClean="0">
              <a:latin typeface="Tahoma" pitchFamily="34" charset="0"/>
              <a:ea typeface="ＭＳ Ｐゴシック" pitchFamily="50" charset="-128"/>
            </a:endParaRPr>
          </a:p>
        </p:txBody>
      </p:sp>
      <p:sp>
        <p:nvSpPr>
          <p:cNvPr id="43011"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43012"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E6639770-379B-4311-97B7-133CC132A31D}" type="slidenum">
              <a:rPr lang="en-US" altLang="ja-JP" smtClean="0">
                <a:latin typeface="Tahoma" pitchFamily="34" charset="0"/>
                <a:ea typeface="ＭＳ Ｐゴシック" pitchFamily="50" charset="-128"/>
              </a:rPr>
              <a:pPr eaLnBrk="1" hangingPunct="1">
                <a:spcBef>
                  <a:spcPct val="0"/>
                </a:spcBef>
              </a:pPr>
              <a:t>16</a:t>
            </a:fld>
            <a:endParaRPr lang="en-US" altLang="ja-JP" smtClean="0">
              <a:latin typeface="Tahoma" pitchFamily="34" charset="0"/>
              <a:ea typeface="ＭＳ Ｐゴシック" pitchFamily="50" charset="-128"/>
            </a:endParaRPr>
          </a:p>
        </p:txBody>
      </p:sp>
      <p:sp>
        <p:nvSpPr>
          <p:cNvPr id="43013" name="Rectangle 3"/>
          <p:cNvSpPr txBox="1">
            <a:spLocks noGrp="1" noChangeArrowheads="1"/>
          </p:cNvSpPr>
          <p:nvPr/>
        </p:nvSpPr>
        <p:spPr bwMode="auto">
          <a:xfrm>
            <a:off x="5589588" y="0"/>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algn="r" eaLnBrk="1" hangingPunct="1">
              <a:spcBef>
                <a:spcPct val="0"/>
              </a:spcBef>
            </a:pPr>
            <a:fld id="{104A2CDB-2CE6-495A-B542-52BC16594B3C}" type="datetime1">
              <a:rPr lang="ja-JP" altLang="en-US" b="0">
                <a:latin typeface="Tahoma" pitchFamily="34" charset="0"/>
                <a:ea typeface="ＭＳ Ｐゴシック" pitchFamily="50" charset="-128"/>
              </a:rPr>
              <a:pPr algn="r" eaLnBrk="1" hangingPunct="1">
                <a:spcBef>
                  <a:spcPct val="0"/>
                </a:spcBef>
              </a:pPr>
              <a:t>2014/10/9</a:t>
            </a:fld>
            <a:endParaRPr lang="en-US" altLang="ja-JP" b="0">
              <a:latin typeface="Tahoma" pitchFamily="34" charset="0"/>
              <a:ea typeface="ＭＳ Ｐゴシック" pitchFamily="50" charset="-128"/>
            </a:endParaRPr>
          </a:p>
        </p:txBody>
      </p:sp>
      <p:sp>
        <p:nvSpPr>
          <p:cNvPr id="43014" name="Rectangle 6"/>
          <p:cNvSpPr txBox="1">
            <a:spLocks noGrp="1" noChangeArrowheads="1"/>
          </p:cNvSpPr>
          <p:nvPr/>
        </p:nvSpPr>
        <p:spPr bwMode="auto">
          <a:xfrm>
            <a:off x="0" y="6399213"/>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nchor="b"/>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b="0">
                <a:latin typeface="Tahoma" pitchFamily="34" charset="0"/>
                <a:ea typeface="ＭＳ Ｐゴシック" pitchFamily="50" charset="-128"/>
              </a:rPr>
              <a:t>SSS</a:t>
            </a:r>
            <a:r>
              <a:rPr lang="ja-JP" altLang="en-US" b="0">
                <a:latin typeface="Tahoma" pitchFamily="34" charset="0"/>
                <a:ea typeface="ＭＳ Ｐゴシック" pitchFamily="50" charset="-128"/>
              </a:rPr>
              <a:t>英語学習法研究会</a:t>
            </a:r>
          </a:p>
        </p:txBody>
      </p:sp>
      <p:sp>
        <p:nvSpPr>
          <p:cNvPr id="43015" name="Rectangle 7"/>
          <p:cNvSpPr txBox="1">
            <a:spLocks noGrp="1" noChangeArrowheads="1"/>
          </p:cNvSpPr>
          <p:nvPr/>
        </p:nvSpPr>
        <p:spPr bwMode="auto">
          <a:xfrm>
            <a:off x="5589588" y="6399213"/>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nchor="b"/>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algn="r" eaLnBrk="1" hangingPunct="1">
              <a:spcBef>
                <a:spcPct val="0"/>
              </a:spcBef>
            </a:pPr>
            <a:fld id="{A39C2D09-EB48-46C5-882A-61871F5AF31C}" type="slidenum">
              <a:rPr lang="en-US" altLang="ja-JP" b="0">
                <a:latin typeface="Tahoma" pitchFamily="34" charset="0"/>
                <a:ea typeface="ＭＳ Ｐゴシック" pitchFamily="50" charset="-128"/>
              </a:rPr>
              <a:pPr algn="r" eaLnBrk="1" hangingPunct="1">
                <a:spcBef>
                  <a:spcPct val="0"/>
                </a:spcBef>
              </a:pPr>
              <a:t>16</a:t>
            </a:fld>
            <a:endParaRPr lang="en-US" altLang="ja-JP" b="0">
              <a:latin typeface="Tahoma" pitchFamily="34" charset="0"/>
              <a:ea typeface="ＭＳ Ｐゴシック" pitchFamily="50" charset="-128"/>
            </a:endParaRPr>
          </a:p>
        </p:txBody>
      </p:sp>
      <p:sp>
        <p:nvSpPr>
          <p:cNvPr id="43016" name="Rectangle 2"/>
          <p:cNvSpPr>
            <a:spLocks noGrp="1" noRot="1" noChangeAspect="1" noChangeArrowheads="1" noTextEdit="1"/>
          </p:cNvSpPr>
          <p:nvPr>
            <p:ph type="sldImg"/>
          </p:nvPr>
        </p:nvSpPr>
        <p:spPr>
          <a:ln/>
        </p:spPr>
      </p:sp>
      <p:sp>
        <p:nvSpPr>
          <p:cNvPr id="43017"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5C3A16CF-8A2B-4814-87F3-80BFC20F275A}" type="datetime1">
              <a:rPr lang="ja-JP" altLang="en-US" smtClean="0">
                <a:latin typeface="Tahoma" pitchFamily="34" charset="0"/>
                <a:ea typeface="ＭＳ Ｐゴシック" pitchFamily="50" charset="-128"/>
              </a:rPr>
              <a:pPr eaLnBrk="1" hangingPunct="1">
                <a:spcBef>
                  <a:spcPct val="0"/>
                </a:spcBef>
              </a:pPr>
              <a:t>2014/10/9</a:t>
            </a:fld>
            <a:endParaRPr lang="en-US" altLang="ja-JP" smtClean="0">
              <a:latin typeface="Tahoma" pitchFamily="34" charset="0"/>
              <a:ea typeface="ＭＳ Ｐゴシック" pitchFamily="50" charset="-128"/>
            </a:endParaRPr>
          </a:p>
        </p:txBody>
      </p:sp>
      <p:sp>
        <p:nvSpPr>
          <p:cNvPr id="45059"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45060"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31377CCD-6F1D-450D-AE5E-6CA1345A37B9}" type="slidenum">
              <a:rPr lang="en-US" altLang="ja-JP" smtClean="0">
                <a:latin typeface="Tahoma" pitchFamily="34" charset="0"/>
                <a:ea typeface="ＭＳ Ｐゴシック" pitchFamily="50" charset="-128"/>
              </a:rPr>
              <a:pPr eaLnBrk="1" hangingPunct="1">
                <a:spcBef>
                  <a:spcPct val="0"/>
                </a:spcBef>
              </a:pPr>
              <a:t>17</a:t>
            </a:fld>
            <a:endParaRPr lang="en-US" altLang="ja-JP" smtClean="0">
              <a:latin typeface="Tahoma" pitchFamily="34" charset="0"/>
              <a:ea typeface="ＭＳ Ｐゴシック" pitchFamily="50" charset="-128"/>
            </a:endParaRPr>
          </a:p>
        </p:txBody>
      </p:sp>
      <p:sp>
        <p:nvSpPr>
          <p:cNvPr id="45061" name="Rectangle 2"/>
          <p:cNvSpPr>
            <a:spLocks noGrp="1" noRot="1" noChangeAspect="1" noChangeArrowheads="1" noTextEdit="1"/>
          </p:cNvSpPr>
          <p:nvPr>
            <p:ph type="sldImg"/>
          </p:nvPr>
        </p:nvSpPr>
        <p:spPr>
          <a:ln/>
        </p:spPr>
      </p:sp>
      <p:sp>
        <p:nvSpPr>
          <p:cNvPr id="45062"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556A61AC-D314-4665-ABDC-4C57D21F1117}" type="datetime1">
              <a:rPr lang="ja-JP" altLang="en-US" smtClean="0">
                <a:latin typeface="Tahoma" pitchFamily="34" charset="0"/>
                <a:ea typeface="ＭＳ Ｐゴシック" pitchFamily="50" charset="-128"/>
              </a:rPr>
              <a:pPr eaLnBrk="1" hangingPunct="1">
                <a:spcBef>
                  <a:spcPct val="0"/>
                </a:spcBef>
              </a:pPr>
              <a:t>2014/10/10</a:t>
            </a:fld>
            <a:endParaRPr lang="en-US" altLang="ja-JP" smtClean="0">
              <a:latin typeface="Tahoma" pitchFamily="34" charset="0"/>
              <a:ea typeface="ＭＳ Ｐゴシック" pitchFamily="50" charset="-128"/>
            </a:endParaRPr>
          </a:p>
        </p:txBody>
      </p:sp>
      <p:sp>
        <p:nvSpPr>
          <p:cNvPr id="46083"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46084"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D6AD77D3-8F06-4783-BD18-642C4D00C36D}" type="slidenum">
              <a:rPr lang="en-US" altLang="ja-JP" smtClean="0">
                <a:latin typeface="Tahoma" pitchFamily="34" charset="0"/>
                <a:ea typeface="ＭＳ Ｐゴシック" pitchFamily="50" charset="-128"/>
              </a:rPr>
              <a:pPr eaLnBrk="1" hangingPunct="1">
                <a:spcBef>
                  <a:spcPct val="0"/>
                </a:spcBef>
              </a:pPr>
              <a:t>18</a:t>
            </a:fld>
            <a:endParaRPr lang="en-US" altLang="ja-JP" smtClean="0">
              <a:latin typeface="Tahoma" pitchFamily="34" charset="0"/>
              <a:ea typeface="ＭＳ Ｐゴシック" pitchFamily="50" charset="-128"/>
            </a:endParaRPr>
          </a:p>
        </p:txBody>
      </p:sp>
      <p:sp>
        <p:nvSpPr>
          <p:cNvPr id="46085" name="Rectangle 2"/>
          <p:cNvSpPr>
            <a:spLocks noGrp="1" noRot="1" noChangeAspect="1" noChangeArrowheads="1" noTextEdit="1"/>
          </p:cNvSpPr>
          <p:nvPr>
            <p:ph type="sldImg"/>
          </p:nvPr>
        </p:nvSpPr>
        <p:spPr>
          <a:ln/>
        </p:spPr>
      </p:sp>
      <p:sp>
        <p:nvSpPr>
          <p:cNvPr id="46086"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279FD675-E50F-468C-A452-474F3B39F562}" type="datetime1">
              <a:rPr lang="ja-JP" altLang="en-US" smtClean="0">
                <a:latin typeface="Tahoma" pitchFamily="34" charset="0"/>
                <a:ea typeface="ＭＳ Ｐゴシック" pitchFamily="50" charset="-128"/>
              </a:rPr>
              <a:pPr eaLnBrk="1" hangingPunct="1">
                <a:spcBef>
                  <a:spcPct val="0"/>
                </a:spcBef>
              </a:pPr>
              <a:t>2014/10/10</a:t>
            </a:fld>
            <a:endParaRPr lang="en-US" altLang="ja-JP" smtClean="0">
              <a:latin typeface="Tahoma" pitchFamily="34" charset="0"/>
              <a:ea typeface="ＭＳ Ｐゴシック" pitchFamily="50" charset="-128"/>
            </a:endParaRPr>
          </a:p>
        </p:txBody>
      </p:sp>
      <p:sp>
        <p:nvSpPr>
          <p:cNvPr id="47107"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47108"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BE98E975-1B34-4E35-8DC4-BB4C10B69D65}" type="slidenum">
              <a:rPr lang="en-US" altLang="ja-JP" smtClean="0">
                <a:latin typeface="Tahoma" pitchFamily="34" charset="0"/>
                <a:ea typeface="ＭＳ Ｐゴシック" pitchFamily="50" charset="-128"/>
              </a:rPr>
              <a:pPr eaLnBrk="1" hangingPunct="1">
                <a:spcBef>
                  <a:spcPct val="0"/>
                </a:spcBef>
              </a:pPr>
              <a:t>19</a:t>
            </a:fld>
            <a:endParaRPr lang="en-US" altLang="ja-JP" smtClean="0">
              <a:latin typeface="Tahoma" pitchFamily="34" charset="0"/>
              <a:ea typeface="ＭＳ Ｐゴシック" pitchFamily="50" charset="-128"/>
            </a:endParaRPr>
          </a:p>
        </p:txBody>
      </p:sp>
      <p:sp>
        <p:nvSpPr>
          <p:cNvPr id="47109" name="Rectangle 1026"/>
          <p:cNvSpPr>
            <a:spLocks noGrp="1" noRot="1" noChangeAspect="1" noChangeArrowheads="1" noTextEdit="1"/>
          </p:cNvSpPr>
          <p:nvPr>
            <p:ph type="sldImg"/>
          </p:nvPr>
        </p:nvSpPr>
        <p:spPr>
          <a:ln/>
        </p:spPr>
      </p:sp>
      <p:sp>
        <p:nvSpPr>
          <p:cNvPr id="47110" name="Rectangle 1027"/>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279FD675-E50F-468C-A452-474F3B39F562}" type="datetime1">
              <a:rPr lang="ja-JP" altLang="en-US" smtClean="0">
                <a:latin typeface="Tahoma" pitchFamily="34" charset="0"/>
                <a:ea typeface="ＭＳ Ｐゴシック" pitchFamily="50" charset="-128"/>
              </a:rPr>
              <a:pPr eaLnBrk="1" hangingPunct="1">
                <a:spcBef>
                  <a:spcPct val="0"/>
                </a:spcBef>
              </a:pPr>
              <a:t>2014/10/9</a:t>
            </a:fld>
            <a:endParaRPr lang="en-US" altLang="ja-JP" smtClean="0">
              <a:latin typeface="Tahoma" pitchFamily="34" charset="0"/>
              <a:ea typeface="ＭＳ Ｐゴシック" pitchFamily="50" charset="-128"/>
            </a:endParaRPr>
          </a:p>
        </p:txBody>
      </p:sp>
      <p:sp>
        <p:nvSpPr>
          <p:cNvPr id="47107"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47108"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BE98E975-1B34-4E35-8DC4-BB4C10B69D65}" type="slidenum">
              <a:rPr lang="en-US" altLang="ja-JP" smtClean="0">
                <a:latin typeface="Tahoma" pitchFamily="34" charset="0"/>
                <a:ea typeface="ＭＳ Ｐゴシック" pitchFamily="50" charset="-128"/>
              </a:rPr>
              <a:pPr eaLnBrk="1" hangingPunct="1">
                <a:spcBef>
                  <a:spcPct val="0"/>
                </a:spcBef>
              </a:pPr>
              <a:t>20</a:t>
            </a:fld>
            <a:endParaRPr lang="en-US" altLang="ja-JP" smtClean="0">
              <a:latin typeface="Tahoma" pitchFamily="34" charset="0"/>
              <a:ea typeface="ＭＳ Ｐゴシック" pitchFamily="50" charset="-128"/>
            </a:endParaRPr>
          </a:p>
        </p:txBody>
      </p:sp>
      <p:sp>
        <p:nvSpPr>
          <p:cNvPr id="47109" name="Rectangle 1026"/>
          <p:cNvSpPr>
            <a:spLocks noGrp="1" noRot="1" noChangeAspect="1" noChangeArrowheads="1" noTextEdit="1"/>
          </p:cNvSpPr>
          <p:nvPr>
            <p:ph type="sldImg"/>
          </p:nvPr>
        </p:nvSpPr>
        <p:spPr>
          <a:ln/>
        </p:spPr>
      </p:sp>
      <p:sp>
        <p:nvSpPr>
          <p:cNvPr id="47110" name="Rectangle 1027"/>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p:spPr>
        <p:txBody>
          <a:bodyPr/>
          <a:lstStyle/>
          <a:p>
            <a:endParaRPr lang="ja-JP" altLang="en-US" smtClean="0">
              <a:ea typeface="ＭＳ Ｐ明朝"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ea typeface="ＭＳ Ｐ明朝"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p:spPr>
        <p:txBody>
          <a:bodyPr/>
          <a:lstStyle/>
          <a:p>
            <a:endParaRPr lang="ja-JP" altLang="en-US" smtClean="0">
              <a:ea typeface="ＭＳ Ｐ明朝"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26"/>
          <p:cNvSpPr>
            <a:spLocks noGrp="1" noRot="1" noChangeAspect="1" noChangeArrowheads="1" noTextEdit="1"/>
          </p:cNvSpPr>
          <p:nvPr>
            <p:ph type="sldImg"/>
          </p:nvPr>
        </p:nvSpPr>
        <p:spPr>
          <a:ln/>
        </p:spPr>
      </p:sp>
      <p:sp>
        <p:nvSpPr>
          <p:cNvPr id="102403" name="Rectangle 1027"/>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ea typeface="ＭＳ Ｐ明朝"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26"/>
          <p:cNvSpPr>
            <a:spLocks noGrp="1" noRot="1" noChangeAspect="1" noChangeArrowheads="1" noTextEdit="1"/>
          </p:cNvSpPr>
          <p:nvPr>
            <p:ph type="sldImg"/>
          </p:nvPr>
        </p:nvSpPr>
        <p:spPr>
          <a:ln/>
        </p:spPr>
      </p:sp>
      <p:sp>
        <p:nvSpPr>
          <p:cNvPr id="67587" name="Rectangle 1027"/>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ea typeface="ＭＳ Ｐ明朝"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ea typeface="ＭＳ Ｐ明朝"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ea typeface="ＭＳ Ｐ明朝"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dt" sz="quarter" idx="1"/>
          </p:nvPr>
        </p:nvSpPr>
        <p:spPr>
          <a:noFill/>
        </p:spPr>
        <p:txBody>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fld id="{70D461A3-4C2E-4407-86AE-F17C1707D4B2}" type="datetime1">
              <a:rPr lang="ja-JP" altLang="en-US" sz="1200" smtClean="0">
                <a:latin typeface="Tahoma" pitchFamily="34" charset="0"/>
              </a:rPr>
              <a:pPr eaLnBrk="1" hangingPunct="1"/>
              <a:t>2014/10/9</a:t>
            </a:fld>
            <a:endParaRPr lang="en-US" altLang="ja-JP" sz="1200" smtClean="0">
              <a:latin typeface="Tahoma" pitchFamily="34" charset="0"/>
            </a:endParaRPr>
          </a:p>
        </p:txBody>
      </p:sp>
      <p:sp>
        <p:nvSpPr>
          <p:cNvPr id="61443" name="Rectangle 6"/>
          <p:cNvSpPr>
            <a:spLocks noGrp="1" noChangeArrowheads="1"/>
          </p:cNvSpPr>
          <p:nvPr>
            <p:ph type="ftr" sz="quarter" idx="4"/>
          </p:nvPr>
        </p:nvSpPr>
        <p:spPr>
          <a:noFill/>
        </p:spPr>
        <p:txBody>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r>
              <a:rPr lang="en-US" altLang="ja-JP" sz="1200" smtClean="0">
                <a:latin typeface="Tahoma" pitchFamily="34" charset="0"/>
              </a:rPr>
              <a:t>SSS英語学習法研究会</a:t>
            </a:r>
          </a:p>
        </p:txBody>
      </p:sp>
      <p:sp>
        <p:nvSpPr>
          <p:cNvPr id="61444" name="Rectangle 7"/>
          <p:cNvSpPr>
            <a:spLocks noGrp="1" noChangeArrowheads="1"/>
          </p:cNvSpPr>
          <p:nvPr>
            <p:ph type="sldNum" sz="quarter" idx="5"/>
          </p:nvPr>
        </p:nvSpPr>
        <p:spPr>
          <a:noFill/>
        </p:spPr>
        <p:txBody>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fld id="{6FFAABF8-8F40-49DB-B1AF-8E932AB9C14C}" type="slidenum">
              <a:rPr lang="en-US" altLang="ja-JP" sz="1200" smtClean="0">
                <a:latin typeface="Tahoma" pitchFamily="34" charset="0"/>
              </a:rPr>
              <a:pPr eaLnBrk="1" hangingPunct="1"/>
              <a:t>28</a:t>
            </a:fld>
            <a:endParaRPr lang="en-US" altLang="ja-JP" sz="1200" smtClean="0">
              <a:latin typeface="Tahoma" pitchFamily="34" charset="0"/>
            </a:endParaRPr>
          </a:p>
        </p:txBody>
      </p:sp>
      <p:sp>
        <p:nvSpPr>
          <p:cNvPr id="61445" name="Rectangle 1026"/>
          <p:cNvSpPr>
            <a:spLocks noGrp="1" noRot="1" noChangeAspect="1" noChangeArrowheads="1" noTextEdit="1"/>
          </p:cNvSpPr>
          <p:nvPr>
            <p:ph type="sldImg"/>
          </p:nvPr>
        </p:nvSpPr>
        <p:spPr>
          <a:ln/>
        </p:spPr>
      </p:sp>
      <p:sp>
        <p:nvSpPr>
          <p:cNvPr id="61446" name="Rectangle 1027"/>
          <p:cNvSpPr>
            <a:spLocks noGrp="1" noChangeArrowheads="1"/>
          </p:cNvSpPr>
          <p:nvPr>
            <p:ph type="body" idx="1"/>
          </p:nvPr>
        </p:nvSpPr>
        <p:spPr>
          <a:noFill/>
        </p:spPr>
        <p:txBody>
          <a:bodyPr/>
          <a:lstStyle/>
          <a:p>
            <a:pPr eaLnBrk="1" hangingPunct="1"/>
            <a:endParaRPr lang="ja-JP" altLang="ja-JP"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0BF538A8-B930-4A24-B3BB-16D9D6445CBE}" type="datetime1">
              <a:rPr lang="ja-JP" altLang="en-US" smtClean="0">
                <a:latin typeface="Tahoma" pitchFamily="34" charset="0"/>
                <a:ea typeface="ＭＳ Ｐゴシック" pitchFamily="50" charset="-128"/>
              </a:rPr>
              <a:pPr eaLnBrk="1" hangingPunct="1">
                <a:spcBef>
                  <a:spcPct val="0"/>
                </a:spcBef>
              </a:pPr>
              <a:t>2014/10/9</a:t>
            </a:fld>
            <a:endParaRPr lang="en-US" altLang="ja-JP" smtClean="0">
              <a:latin typeface="Tahoma" pitchFamily="34" charset="0"/>
              <a:ea typeface="ＭＳ Ｐゴシック" pitchFamily="50" charset="-128"/>
            </a:endParaRPr>
          </a:p>
        </p:txBody>
      </p:sp>
      <p:sp>
        <p:nvSpPr>
          <p:cNvPr id="55299"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55300"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8D85280E-8E2E-4F9A-AF61-2CA79862C40E}" type="slidenum">
              <a:rPr lang="en-US" altLang="ja-JP" smtClean="0">
                <a:latin typeface="Tahoma" pitchFamily="34" charset="0"/>
                <a:ea typeface="ＭＳ Ｐゴシック" pitchFamily="50" charset="-128"/>
              </a:rPr>
              <a:pPr eaLnBrk="1" hangingPunct="1">
                <a:spcBef>
                  <a:spcPct val="0"/>
                </a:spcBef>
              </a:pPr>
              <a:t>29</a:t>
            </a:fld>
            <a:endParaRPr lang="en-US" altLang="ja-JP" smtClean="0">
              <a:latin typeface="Tahoma" pitchFamily="34" charset="0"/>
              <a:ea typeface="ＭＳ Ｐゴシック" pitchFamily="50" charset="-128"/>
            </a:endParaRPr>
          </a:p>
        </p:txBody>
      </p:sp>
      <p:sp>
        <p:nvSpPr>
          <p:cNvPr id="55301" name="Rectangle 1026"/>
          <p:cNvSpPr>
            <a:spLocks noGrp="1" noRot="1" noChangeAspect="1" noChangeArrowheads="1" noTextEdit="1"/>
          </p:cNvSpPr>
          <p:nvPr>
            <p:ph type="sldImg"/>
          </p:nvPr>
        </p:nvSpPr>
        <p:spPr>
          <a:ln/>
        </p:spPr>
      </p:sp>
      <p:sp>
        <p:nvSpPr>
          <p:cNvPr id="55302" name="Rectangle 1027"/>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a:spLocks noGrp="1" noChangeArrowheads="1"/>
          </p:cNvSpPr>
          <p:nvPr>
            <p:ph type="dt" sz="quarter" idx="1"/>
          </p:nvPr>
        </p:nvSpPr>
        <p:spPr>
          <a:noFill/>
        </p:spPr>
        <p:txBody>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fld id="{43BBA019-9C36-443B-A917-6D3380D0FEFA}" type="datetime1">
              <a:rPr lang="ja-JP" altLang="en-US" sz="1200" smtClean="0">
                <a:latin typeface="Tahoma" pitchFamily="34" charset="0"/>
              </a:rPr>
              <a:pPr eaLnBrk="1" hangingPunct="1"/>
              <a:t>2014/10/9</a:t>
            </a:fld>
            <a:endParaRPr lang="en-US" altLang="ja-JP" sz="1200" smtClean="0">
              <a:latin typeface="Tahoma" pitchFamily="34" charset="0"/>
            </a:endParaRPr>
          </a:p>
        </p:txBody>
      </p:sp>
      <p:sp>
        <p:nvSpPr>
          <p:cNvPr id="69635" name="Rectangle 6"/>
          <p:cNvSpPr>
            <a:spLocks noGrp="1" noChangeArrowheads="1"/>
          </p:cNvSpPr>
          <p:nvPr>
            <p:ph type="ftr" sz="quarter" idx="4"/>
          </p:nvPr>
        </p:nvSpPr>
        <p:spPr>
          <a:noFill/>
        </p:spPr>
        <p:txBody>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r>
              <a:rPr lang="en-US" altLang="ja-JP" sz="1200" smtClean="0">
                <a:latin typeface="Tahoma" pitchFamily="34" charset="0"/>
              </a:rPr>
              <a:t>SSS英語学習法研究会</a:t>
            </a:r>
          </a:p>
        </p:txBody>
      </p:sp>
      <p:sp>
        <p:nvSpPr>
          <p:cNvPr id="69636" name="Rectangle 7"/>
          <p:cNvSpPr>
            <a:spLocks noGrp="1" noChangeArrowheads="1"/>
          </p:cNvSpPr>
          <p:nvPr>
            <p:ph type="sldNum" sz="quarter" idx="5"/>
          </p:nvPr>
        </p:nvSpPr>
        <p:spPr>
          <a:noFill/>
        </p:spPr>
        <p:txBody>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fld id="{F88E076E-3ABD-427E-A812-FF9A1FD2CC22}" type="slidenum">
              <a:rPr lang="en-US" altLang="ja-JP" sz="1200" smtClean="0">
                <a:latin typeface="Tahoma" pitchFamily="34" charset="0"/>
              </a:rPr>
              <a:pPr eaLnBrk="1" hangingPunct="1"/>
              <a:t>3</a:t>
            </a:fld>
            <a:endParaRPr lang="en-US" altLang="ja-JP" sz="1200" smtClean="0">
              <a:latin typeface="Tahoma" pitchFamily="34" charset="0"/>
            </a:endParaRPr>
          </a:p>
        </p:txBody>
      </p:sp>
      <p:sp>
        <p:nvSpPr>
          <p:cNvPr id="69637" name="Rectangle 2"/>
          <p:cNvSpPr>
            <a:spLocks noGrp="1" noRot="1" noChangeAspect="1" noChangeArrowheads="1" noTextEdit="1"/>
          </p:cNvSpPr>
          <p:nvPr>
            <p:ph type="sldImg"/>
          </p:nvPr>
        </p:nvSpPr>
        <p:spPr>
          <a:ln/>
        </p:spPr>
      </p:sp>
      <p:sp>
        <p:nvSpPr>
          <p:cNvPr id="69638" name="Rectangle 3"/>
          <p:cNvSpPr>
            <a:spLocks noGrp="1" noChangeArrowheads="1"/>
          </p:cNvSpPr>
          <p:nvPr>
            <p:ph type="body" idx="1"/>
          </p:nvPr>
        </p:nvSpPr>
        <p:spPr>
          <a:noFill/>
        </p:spPr>
        <p:txBody>
          <a:bodyPr/>
          <a:lstStyle/>
          <a:p>
            <a:pPr eaLnBrk="1" hangingPunct="1"/>
            <a:endParaRPr lang="ja-JP" altLang="ja-JP"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53B5CF90-505D-433D-8277-C50EC997CEB3}" type="datetime1">
              <a:rPr lang="ja-JP" altLang="en-US" smtClean="0">
                <a:latin typeface="Tahoma" pitchFamily="34" charset="0"/>
                <a:ea typeface="ＭＳ Ｐゴシック" pitchFamily="50" charset="-128"/>
              </a:rPr>
              <a:pPr eaLnBrk="1" hangingPunct="1">
                <a:spcBef>
                  <a:spcPct val="0"/>
                </a:spcBef>
              </a:pPr>
              <a:t>2014/10/9</a:t>
            </a:fld>
            <a:endParaRPr lang="en-US" altLang="ja-JP" smtClean="0">
              <a:latin typeface="Tahoma" pitchFamily="34" charset="0"/>
              <a:ea typeface="ＭＳ Ｐゴシック" pitchFamily="50" charset="-128"/>
            </a:endParaRPr>
          </a:p>
        </p:txBody>
      </p:sp>
      <p:sp>
        <p:nvSpPr>
          <p:cNvPr id="37891"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37892"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AF265667-CEB0-4DEF-9C68-65776C4482CD}" type="slidenum">
              <a:rPr lang="en-US" altLang="ja-JP" smtClean="0">
                <a:latin typeface="Tahoma" pitchFamily="34" charset="0"/>
                <a:ea typeface="ＭＳ Ｐゴシック" pitchFamily="50" charset="-128"/>
              </a:rPr>
              <a:pPr eaLnBrk="1" hangingPunct="1">
                <a:spcBef>
                  <a:spcPct val="0"/>
                </a:spcBef>
              </a:pPr>
              <a:t>32</a:t>
            </a:fld>
            <a:endParaRPr lang="en-US" altLang="ja-JP" smtClean="0">
              <a:latin typeface="Tahoma" pitchFamily="34" charset="0"/>
              <a:ea typeface="ＭＳ Ｐゴシック" pitchFamily="50" charset="-128"/>
            </a:endParaRPr>
          </a:p>
        </p:txBody>
      </p:sp>
      <p:sp>
        <p:nvSpPr>
          <p:cNvPr id="37893" name="Rectangle 2"/>
          <p:cNvSpPr>
            <a:spLocks noGrp="1" noRot="1" noChangeAspect="1" noChangeArrowheads="1" noTextEdit="1"/>
          </p:cNvSpPr>
          <p:nvPr>
            <p:ph type="sldImg"/>
          </p:nvPr>
        </p:nvSpPr>
        <p:spPr>
          <a:ln/>
        </p:spPr>
      </p:sp>
      <p:sp>
        <p:nvSpPr>
          <p:cNvPr id="37894"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dt" sz="quarter" idx="1"/>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4E002225-E599-41BF-BA4C-DA9E8B01B345}" type="datetime1">
              <a:rPr lang="ja-JP" altLang="en-US" smtClean="0">
                <a:latin typeface="Tahoma" pitchFamily="34" charset="0"/>
                <a:ea typeface="ＭＳ Ｐゴシック" pitchFamily="50" charset="-128"/>
              </a:rPr>
              <a:pPr eaLnBrk="1" hangingPunct="1">
                <a:spcBef>
                  <a:spcPct val="0"/>
                </a:spcBef>
              </a:pPr>
              <a:t>2014/10/10</a:t>
            </a:fld>
            <a:endParaRPr lang="en-US" altLang="ja-JP" smtClean="0">
              <a:latin typeface="Tahoma" pitchFamily="34" charset="0"/>
              <a:ea typeface="ＭＳ Ｐゴシック" pitchFamily="50" charset="-128"/>
            </a:endParaRPr>
          </a:p>
        </p:txBody>
      </p:sp>
      <p:sp>
        <p:nvSpPr>
          <p:cNvPr id="54275" name="Rectangle 6"/>
          <p:cNvSpPr>
            <a:spLocks noGrp="1" noChangeArrowheads="1"/>
          </p:cNvSpPr>
          <p:nvPr>
            <p:ph type="ftr" sz="quarter" idx="4"/>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r>
              <a:rPr lang="en-US" altLang="ja-JP" smtClean="0">
                <a:latin typeface="Tahoma" pitchFamily="34" charset="0"/>
                <a:ea typeface="ＭＳ Ｐゴシック" pitchFamily="50" charset="-128"/>
              </a:rPr>
              <a:t>SSS英語学習法研究会</a:t>
            </a:r>
          </a:p>
        </p:txBody>
      </p:sp>
      <p:sp>
        <p:nvSpPr>
          <p:cNvPr id="54276"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Times New Roman" charset="0"/>
                <a:ea typeface="ＭＳ Ｐ明朝" pitchFamily="18" charset="-128"/>
              </a:defRPr>
            </a:lvl1pPr>
            <a:lvl2pPr marL="742950" indent="-285750" eaLnBrk="0" hangingPunct="0">
              <a:spcBef>
                <a:spcPct val="30000"/>
              </a:spcBef>
              <a:defRPr kumimoji="1" sz="1200">
                <a:solidFill>
                  <a:schemeClr val="tx1"/>
                </a:solidFill>
                <a:latin typeface="Times New Roman" charset="0"/>
                <a:ea typeface="ＭＳ Ｐ明朝" pitchFamily="18" charset="-128"/>
              </a:defRPr>
            </a:lvl2pPr>
            <a:lvl3pPr marL="1143000" indent="-228600" eaLnBrk="0" hangingPunct="0">
              <a:spcBef>
                <a:spcPct val="30000"/>
              </a:spcBef>
              <a:defRPr kumimoji="1" sz="1200">
                <a:solidFill>
                  <a:schemeClr val="tx1"/>
                </a:solidFill>
                <a:latin typeface="Times New Roman" charset="0"/>
                <a:ea typeface="ＭＳ Ｐ明朝" pitchFamily="18" charset="-128"/>
              </a:defRPr>
            </a:lvl3pPr>
            <a:lvl4pPr marL="1600200" indent="-228600" eaLnBrk="0" hangingPunct="0">
              <a:spcBef>
                <a:spcPct val="30000"/>
              </a:spcBef>
              <a:defRPr kumimoji="1" sz="1200">
                <a:solidFill>
                  <a:schemeClr val="tx1"/>
                </a:solidFill>
                <a:latin typeface="Times New Roman" charset="0"/>
                <a:ea typeface="ＭＳ Ｐ明朝" pitchFamily="18" charset="-128"/>
              </a:defRPr>
            </a:lvl4pPr>
            <a:lvl5pPr marL="2057400" indent="-228600" eaLnBrk="0" hangingPunct="0">
              <a:spcBef>
                <a:spcPct val="30000"/>
              </a:spcBef>
              <a:defRPr kumimoji="1" sz="1200">
                <a:solidFill>
                  <a:schemeClr val="tx1"/>
                </a:solidFill>
                <a:latin typeface="Times New Roman"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Times New Roman" charset="0"/>
                <a:ea typeface="ＭＳ Ｐ明朝" pitchFamily="18" charset="-128"/>
              </a:defRPr>
            </a:lvl9pPr>
          </a:lstStyle>
          <a:p>
            <a:pPr eaLnBrk="1" hangingPunct="1">
              <a:spcBef>
                <a:spcPct val="0"/>
              </a:spcBef>
            </a:pPr>
            <a:fld id="{498F9FD0-596A-4EF4-B710-2B60710CD636}" type="slidenum">
              <a:rPr lang="en-US" altLang="ja-JP" smtClean="0">
                <a:latin typeface="Tahoma" pitchFamily="34" charset="0"/>
                <a:ea typeface="ＭＳ Ｐゴシック" pitchFamily="50" charset="-128"/>
              </a:rPr>
              <a:pPr eaLnBrk="1" hangingPunct="1">
                <a:spcBef>
                  <a:spcPct val="0"/>
                </a:spcBef>
              </a:pPr>
              <a:t>33</a:t>
            </a:fld>
            <a:endParaRPr lang="en-US" altLang="ja-JP" smtClean="0">
              <a:latin typeface="Tahoma" pitchFamily="34" charset="0"/>
              <a:ea typeface="ＭＳ Ｐゴシック" pitchFamily="50" charset="-128"/>
            </a:endParaRPr>
          </a:p>
        </p:txBody>
      </p:sp>
      <p:sp>
        <p:nvSpPr>
          <p:cNvPr id="54277" name="Rectangle 2"/>
          <p:cNvSpPr>
            <a:spLocks noGrp="1" noRot="1" noChangeAspect="1" noChangeArrowheads="1" noTextEdit="1"/>
          </p:cNvSpPr>
          <p:nvPr>
            <p:ph type="sldImg"/>
          </p:nvPr>
        </p:nvSpPr>
        <p:spPr>
          <a:ln/>
        </p:spPr>
      </p:sp>
      <p:sp>
        <p:nvSpPr>
          <p:cNvPr id="54278"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26"/>
          <p:cNvSpPr>
            <a:spLocks noGrp="1" noRot="1" noChangeAspect="1" noChangeArrowheads="1" noTextEdit="1"/>
          </p:cNvSpPr>
          <p:nvPr>
            <p:ph type="sldImg"/>
          </p:nvPr>
        </p:nvSpPr>
        <p:spPr>
          <a:ln/>
        </p:spPr>
      </p:sp>
      <p:sp>
        <p:nvSpPr>
          <p:cNvPr id="47107" name="Rectangle 1027"/>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26"/>
          <p:cNvSpPr>
            <a:spLocks noGrp="1" noRot="1" noChangeAspect="1" noChangeArrowheads="1" noTextEdit="1"/>
          </p:cNvSpPr>
          <p:nvPr>
            <p:ph type="sldImg"/>
          </p:nvPr>
        </p:nvSpPr>
        <p:spPr>
          <a:ln/>
        </p:spPr>
      </p:sp>
      <p:sp>
        <p:nvSpPr>
          <p:cNvPr id="51203" name="Rectangle 1027"/>
          <p:cNvSpPr>
            <a:spLocks noGrp="1" noChangeArrowheads="1"/>
          </p:cNvSpPr>
          <p:nvPr>
            <p:ph type="body" idx="1"/>
          </p:nvPr>
        </p:nvSpPr>
        <p:spPr>
          <a:noFill/>
        </p:spPr>
        <p:txBody>
          <a:bodyPr/>
          <a:lstStyle/>
          <a:p>
            <a:endParaRPr lang="ja-JP"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88450" name="Rectangle 2050"/>
          <p:cNvSpPr>
            <a:spLocks noGrp="1" noChangeArrowheads="1"/>
          </p:cNvSpPr>
          <p:nvPr>
            <p:ph type="ctrTitle"/>
          </p:nvPr>
        </p:nvSpPr>
        <p:spPr>
          <a:xfrm>
            <a:off x="685800" y="2286000"/>
            <a:ext cx="7772400" cy="1143000"/>
          </a:xfrm>
        </p:spPr>
        <p:txBody>
          <a:bodyPr/>
          <a:lstStyle>
            <a:lvl1pPr>
              <a:defRPr/>
            </a:lvl1pPr>
          </a:lstStyle>
          <a:p>
            <a:r>
              <a:rPr lang="ja-JP" altLang="en-US"/>
              <a:t>マスタ タイトルの書式設定</a:t>
            </a:r>
          </a:p>
        </p:txBody>
      </p:sp>
      <p:sp>
        <p:nvSpPr>
          <p:cNvPr id="488451" name="Rectangle 2051"/>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4" name="Rectangle 2052"/>
          <p:cNvSpPr>
            <a:spLocks noGrp="1" noChangeArrowheads="1"/>
          </p:cNvSpPr>
          <p:nvPr>
            <p:ph type="dt" sz="half" idx="10"/>
          </p:nvPr>
        </p:nvSpPr>
        <p:spPr/>
        <p:txBody>
          <a:bodyPr/>
          <a:lstStyle>
            <a:lvl1pPr>
              <a:defRPr/>
            </a:lvl1pPr>
          </a:lstStyle>
          <a:p>
            <a:pPr>
              <a:defRPr/>
            </a:pPr>
            <a:r>
              <a:rPr lang="en-US" altLang="ja-JP"/>
              <a:t>2004/01/04</a:t>
            </a:r>
          </a:p>
        </p:txBody>
      </p:sp>
      <p:sp>
        <p:nvSpPr>
          <p:cNvPr id="5" name="Rectangle 2053"/>
          <p:cNvSpPr>
            <a:spLocks noGrp="1" noChangeArrowheads="1"/>
          </p:cNvSpPr>
          <p:nvPr>
            <p:ph type="ftr" sz="quarter" idx="11"/>
          </p:nvPr>
        </p:nvSpPr>
        <p:spPr/>
        <p:txBody>
          <a:bodyPr/>
          <a:lstStyle>
            <a:lvl1pPr>
              <a:defRPr/>
            </a:lvl1pPr>
          </a:lstStyle>
          <a:p>
            <a:pPr>
              <a:defRPr/>
            </a:pPr>
            <a:r>
              <a:rPr lang="en-US" altLang="ja-JP"/>
              <a:t>SSS</a:t>
            </a:r>
            <a:r>
              <a:rPr lang="ja-JP" altLang="en-US"/>
              <a:t>英語学習法研究会</a:t>
            </a:r>
            <a:endParaRPr lang="en-US" altLang="ja-JP"/>
          </a:p>
        </p:txBody>
      </p:sp>
      <p:sp>
        <p:nvSpPr>
          <p:cNvPr id="6" name="Rectangle 2054"/>
          <p:cNvSpPr>
            <a:spLocks noGrp="1" noChangeArrowheads="1"/>
          </p:cNvSpPr>
          <p:nvPr>
            <p:ph type="sldNum" sz="quarter" idx="12"/>
          </p:nvPr>
        </p:nvSpPr>
        <p:spPr/>
        <p:txBody>
          <a:bodyPr/>
          <a:lstStyle>
            <a:lvl1pPr>
              <a:defRPr sz="1400"/>
            </a:lvl1pPr>
          </a:lstStyle>
          <a:p>
            <a:pPr>
              <a:defRPr/>
            </a:pPr>
            <a:fld id="{CC24545A-85AE-451A-9CB6-118036659D7D}" type="slidenum">
              <a:rPr lang="en-US" altLang="ja-JP"/>
              <a:pPr>
                <a:defRPr/>
              </a:pPr>
              <a:t>‹#›</a:t>
            </a:fld>
            <a:endParaRPr lang="en-US" altLang="ja-JP" dirty="0"/>
          </a:p>
        </p:txBody>
      </p:sp>
    </p:spTree>
    <p:extLst>
      <p:ext uri="{BB962C8B-B14F-4D97-AF65-F5344CB8AC3E}">
        <p14:creationId xmlns:p14="http://schemas.microsoft.com/office/powerpoint/2010/main" val="3329278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a:lvl1pPr>
          </a:lstStyle>
          <a:p>
            <a:pPr>
              <a:defRPr/>
            </a:pPr>
            <a:r>
              <a:rPr lang="en-US" altLang="ja-JP"/>
              <a:t>2004/01/04</a:t>
            </a:r>
          </a:p>
        </p:txBody>
      </p:sp>
      <p:sp>
        <p:nvSpPr>
          <p:cNvPr id="5" name="Rectangle 5"/>
          <p:cNvSpPr>
            <a:spLocks noGrp="1" noChangeArrowheads="1"/>
          </p:cNvSpPr>
          <p:nvPr>
            <p:ph type="ftr" sz="quarter" idx="11"/>
          </p:nvPr>
        </p:nvSpPr>
        <p:spPr/>
        <p:txBody>
          <a:bodyPr/>
          <a:lstStyle>
            <a:lvl1pPr>
              <a:defRPr/>
            </a:lvl1pPr>
          </a:lstStyle>
          <a:p>
            <a:pPr>
              <a:defRPr/>
            </a:pPr>
            <a:r>
              <a:rPr lang="en-US" altLang="ja-JP"/>
              <a:t>SSS英語学習法研究会</a:t>
            </a:r>
          </a:p>
        </p:txBody>
      </p:sp>
      <p:sp>
        <p:nvSpPr>
          <p:cNvPr id="6" name="Rectangle 6"/>
          <p:cNvSpPr>
            <a:spLocks noGrp="1" noChangeArrowheads="1"/>
          </p:cNvSpPr>
          <p:nvPr>
            <p:ph type="sldNum" sz="quarter" idx="12"/>
          </p:nvPr>
        </p:nvSpPr>
        <p:spPr/>
        <p:txBody>
          <a:bodyPr/>
          <a:lstStyle>
            <a:lvl1pPr>
              <a:defRPr sz="1400">
                <a:latin typeface="+mn-lt"/>
              </a:defRPr>
            </a:lvl1pPr>
          </a:lstStyle>
          <a:p>
            <a:pPr>
              <a:defRPr/>
            </a:pPr>
            <a:fld id="{7DAB2793-C62D-4417-97C3-F22CABB4C302}" type="slidenum">
              <a:rPr lang="en-US" altLang="ja-JP"/>
              <a:pPr>
                <a:defRPr/>
              </a:pPr>
              <a:t>‹#›</a:t>
            </a:fld>
            <a:endParaRPr lang="en-US" altLang="ja-JP" dirty="0"/>
          </a:p>
        </p:txBody>
      </p:sp>
    </p:spTree>
    <p:extLst>
      <p:ext uri="{BB962C8B-B14F-4D97-AF65-F5344CB8AC3E}">
        <p14:creationId xmlns:p14="http://schemas.microsoft.com/office/powerpoint/2010/main" val="3917371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Rectangle 2076"/>
          <p:cNvSpPr>
            <a:spLocks noGrp="1" noChangeArrowheads="1"/>
          </p:cNvSpPr>
          <p:nvPr>
            <p:ph type="dt" sz="half" idx="10"/>
          </p:nvPr>
        </p:nvSpPr>
        <p:spPr/>
        <p:txBody>
          <a:bodyPr/>
          <a:lstStyle>
            <a:lvl1pPr>
              <a:defRPr/>
            </a:lvl1pPr>
          </a:lstStyle>
          <a:p>
            <a:pPr>
              <a:defRPr/>
            </a:pPr>
            <a:r>
              <a:rPr lang="en-US" altLang="ja-JP"/>
              <a:t>2004/01/04</a:t>
            </a:r>
            <a:endParaRPr lang="ja-JP" altLang="en-US"/>
          </a:p>
        </p:txBody>
      </p:sp>
      <p:sp>
        <p:nvSpPr>
          <p:cNvPr id="3" name="Rectangle 2077"/>
          <p:cNvSpPr>
            <a:spLocks noGrp="1" noChangeArrowheads="1"/>
          </p:cNvSpPr>
          <p:nvPr>
            <p:ph type="ftr" sz="quarter" idx="11"/>
          </p:nvPr>
        </p:nvSpPr>
        <p:spPr/>
        <p:txBody>
          <a:bodyPr/>
          <a:lstStyle>
            <a:lvl1pPr>
              <a:defRPr/>
            </a:lvl1pPr>
          </a:lstStyle>
          <a:p>
            <a:pPr>
              <a:defRPr/>
            </a:pPr>
            <a:r>
              <a:rPr lang="en-US" altLang="ja-JP"/>
              <a:t>SSS</a:t>
            </a:r>
            <a:r>
              <a:rPr lang="ja-JP" altLang="en-US"/>
              <a:t>英語学習法研究会</a:t>
            </a:r>
          </a:p>
        </p:txBody>
      </p:sp>
      <p:sp>
        <p:nvSpPr>
          <p:cNvPr id="4" name="Rectangle 2078"/>
          <p:cNvSpPr>
            <a:spLocks noGrp="1" noChangeArrowheads="1"/>
          </p:cNvSpPr>
          <p:nvPr>
            <p:ph type="sldNum" sz="quarter" idx="12"/>
          </p:nvPr>
        </p:nvSpPr>
        <p:spPr/>
        <p:txBody>
          <a:bodyPr/>
          <a:lstStyle>
            <a:lvl1pPr>
              <a:defRPr sz="1400">
                <a:latin typeface="+mn-lt"/>
              </a:defRPr>
            </a:lvl1pPr>
          </a:lstStyle>
          <a:p>
            <a:pPr>
              <a:defRPr/>
            </a:pPr>
            <a:fld id="{D26A0C41-C99C-4329-8D6C-5053E84BE7A6}" type="slidenum">
              <a:rPr lang="en-US" altLang="ja-JP"/>
              <a:pPr>
                <a:defRPr/>
              </a:pPr>
              <a:t>‹#›</a:t>
            </a:fld>
            <a:endParaRPr lang="en-US" altLang="ja-JP" dirty="0"/>
          </a:p>
        </p:txBody>
      </p:sp>
    </p:spTree>
    <p:extLst>
      <p:ext uri="{BB962C8B-B14F-4D97-AF65-F5344CB8AC3E}">
        <p14:creationId xmlns:p14="http://schemas.microsoft.com/office/powerpoint/2010/main" val="1416674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2076"/>
          <p:cNvSpPr>
            <a:spLocks noGrp="1" noChangeArrowheads="1"/>
          </p:cNvSpPr>
          <p:nvPr>
            <p:ph type="dt" sz="half" idx="10"/>
          </p:nvPr>
        </p:nvSpPr>
        <p:spPr/>
        <p:txBody>
          <a:bodyPr/>
          <a:lstStyle>
            <a:lvl1pPr>
              <a:defRPr/>
            </a:lvl1pPr>
          </a:lstStyle>
          <a:p>
            <a:pPr>
              <a:defRPr/>
            </a:pPr>
            <a:r>
              <a:rPr lang="en-US" altLang="ja-JP"/>
              <a:t>2004/01/04</a:t>
            </a:r>
            <a:endParaRPr lang="ja-JP" altLang="en-US"/>
          </a:p>
        </p:txBody>
      </p:sp>
      <p:sp>
        <p:nvSpPr>
          <p:cNvPr id="5" name="Rectangle 2077"/>
          <p:cNvSpPr>
            <a:spLocks noGrp="1" noChangeArrowheads="1"/>
          </p:cNvSpPr>
          <p:nvPr>
            <p:ph type="ftr" sz="quarter" idx="11"/>
          </p:nvPr>
        </p:nvSpPr>
        <p:spPr/>
        <p:txBody>
          <a:bodyPr/>
          <a:lstStyle>
            <a:lvl1pPr>
              <a:defRPr/>
            </a:lvl1pPr>
          </a:lstStyle>
          <a:p>
            <a:pPr>
              <a:defRPr/>
            </a:pPr>
            <a:r>
              <a:rPr lang="en-US" altLang="ja-JP"/>
              <a:t>SSS</a:t>
            </a:r>
            <a:r>
              <a:rPr lang="ja-JP" altLang="en-US"/>
              <a:t>英語学習法研究会</a:t>
            </a:r>
          </a:p>
        </p:txBody>
      </p:sp>
      <p:sp>
        <p:nvSpPr>
          <p:cNvPr id="6" name="Rectangle 2078"/>
          <p:cNvSpPr>
            <a:spLocks noGrp="1" noChangeArrowheads="1"/>
          </p:cNvSpPr>
          <p:nvPr>
            <p:ph type="sldNum" sz="quarter" idx="12"/>
          </p:nvPr>
        </p:nvSpPr>
        <p:spPr/>
        <p:txBody>
          <a:bodyPr/>
          <a:lstStyle>
            <a:lvl1pPr>
              <a:defRPr sz="1400"/>
            </a:lvl1pPr>
          </a:lstStyle>
          <a:p>
            <a:pPr>
              <a:defRPr/>
            </a:pPr>
            <a:fld id="{A011D5DE-EDD5-4F58-BA65-818BE367D128}" type="slidenum">
              <a:rPr lang="en-US" altLang="ja-JP"/>
              <a:pPr>
                <a:defRPr/>
              </a:pPr>
              <a:t>‹#›</a:t>
            </a:fld>
            <a:endParaRPr lang="en-US" altLang="ja-JP" dirty="0"/>
          </a:p>
        </p:txBody>
      </p:sp>
    </p:spTree>
    <p:extLst>
      <p:ext uri="{BB962C8B-B14F-4D97-AF65-F5344CB8AC3E}">
        <p14:creationId xmlns:p14="http://schemas.microsoft.com/office/powerpoint/2010/main" val="267901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228600"/>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762000" y="1600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 name="Rectangle 2052"/>
          <p:cNvSpPr>
            <a:spLocks noGrp="1" noChangeArrowheads="1"/>
          </p:cNvSpPr>
          <p:nvPr>
            <p:ph type="dt" sz="half" idx="2"/>
          </p:nvPr>
        </p:nvSpPr>
        <p:spPr bwMode="auto">
          <a:xfrm>
            <a:off x="6858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spcBef>
                <a:spcPct val="0"/>
              </a:spcBef>
              <a:buClrTx/>
              <a:buSzTx/>
              <a:defRPr kumimoji="0" sz="1400">
                <a:latin typeface="Garamond" pitchFamily="18" charset="0"/>
              </a:defRPr>
            </a:lvl1pPr>
          </a:lstStyle>
          <a:p>
            <a:pPr>
              <a:defRPr/>
            </a:pPr>
            <a:r>
              <a:rPr lang="en-US" altLang="ja-JP"/>
              <a:t>2004/01/04</a:t>
            </a:r>
          </a:p>
        </p:txBody>
      </p:sp>
      <p:sp>
        <p:nvSpPr>
          <p:cNvPr id="8" name="Rectangle 2053"/>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spcBef>
                <a:spcPct val="0"/>
              </a:spcBef>
              <a:buClrTx/>
              <a:buSzTx/>
              <a:defRPr kumimoji="0" sz="1400">
                <a:latin typeface="Garamond" pitchFamily="18" charset="0"/>
              </a:defRPr>
            </a:lvl1pPr>
          </a:lstStyle>
          <a:p>
            <a:pPr>
              <a:defRPr/>
            </a:pPr>
            <a:r>
              <a:rPr lang="en-US" altLang="ja-JP"/>
              <a:t>SSS</a:t>
            </a:r>
            <a:r>
              <a:rPr lang="ja-JP" altLang="en-US"/>
              <a:t>英語学習法研究会</a:t>
            </a:r>
            <a:endParaRPr lang="en-US" altLang="ja-JP"/>
          </a:p>
        </p:txBody>
      </p:sp>
      <p:sp>
        <p:nvSpPr>
          <p:cNvPr id="9" name="Rectangle 2054"/>
          <p:cNvSpPr>
            <a:spLocks noGrp="1" noChangeArrowheads="1"/>
          </p:cNvSpPr>
          <p:nvPr>
            <p:ph type="sldNum" sz="quarter" idx="4"/>
          </p:nvPr>
        </p:nvSpPr>
        <p:spPr bwMode="auto">
          <a:xfrm>
            <a:off x="65532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spcBef>
                <a:spcPct val="0"/>
              </a:spcBef>
              <a:buClrTx/>
              <a:buSzTx/>
              <a:defRPr kumimoji="0" sz="2800">
                <a:latin typeface="+mn-lt"/>
              </a:defRPr>
            </a:lvl1pPr>
          </a:lstStyle>
          <a:p>
            <a:pPr>
              <a:defRPr/>
            </a:pPr>
            <a:fld id="{08329F40-78DE-4E85-9950-DABD599E39DD}"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Lst>
  <p:hf hdr="0" ftr="0" dt="0"/>
  <p:txStyles>
    <p:titleStyle>
      <a:lvl1pPr algn="l" rtl="0" eaLnBrk="0" fontAlgn="base" hangingPunct="0">
        <a:spcBef>
          <a:spcPct val="0"/>
        </a:spcBef>
        <a:spcAft>
          <a:spcPct val="0"/>
        </a:spcAft>
        <a:defRPr kumimoji="1" sz="4400">
          <a:solidFill>
            <a:schemeClr val="tx2"/>
          </a:solidFill>
          <a:latin typeface="Arial" charset="0"/>
          <a:ea typeface="+mj-ea"/>
          <a:cs typeface="+mj-cs"/>
        </a:defRPr>
      </a:lvl1pPr>
      <a:lvl2pPr algn="l"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tx2"/>
        </a:buClr>
        <a:buSzPct val="60000"/>
        <a:buBlip>
          <a:blip r:embed="rId7"/>
        </a:buBlip>
        <a:defRPr kumimoji="1" sz="3200">
          <a:solidFill>
            <a:schemeClr val="tx1"/>
          </a:solidFill>
          <a:latin typeface="Arial" charset="0"/>
          <a:ea typeface="+mn-ea"/>
          <a:cs typeface="+mn-cs"/>
        </a:defRPr>
      </a:lvl1pPr>
      <a:lvl2pPr marL="742950" indent="-285750" algn="l" rtl="0" eaLnBrk="0" fontAlgn="base" hangingPunct="0">
        <a:spcBef>
          <a:spcPct val="20000"/>
        </a:spcBef>
        <a:spcAft>
          <a:spcPct val="0"/>
        </a:spcAft>
        <a:buClr>
          <a:schemeClr val="tx2"/>
        </a:buClr>
        <a:buSzPct val="40000"/>
        <a:buBlip>
          <a:blip r:embed="rId7"/>
        </a:buBlip>
        <a:defRPr kumimoji="1" sz="2800">
          <a:solidFill>
            <a:schemeClr val="tx1"/>
          </a:solidFill>
          <a:latin typeface="Arial" charset="0"/>
          <a:ea typeface="+mn-ea"/>
        </a:defRPr>
      </a:lvl2pPr>
      <a:lvl3pPr marL="1143000" indent="-228600" algn="l" rtl="0" eaLnBrk="0" fontAlgn="base" hangingPunct="0">
        <a:spcBef>
          <a:spcPct val="20000"/>
        </a:spcBef>
        <a:spcAft>
          <a:spcPct val="0"/>
        </a:spcAft>
        <a:buClr>
          <a:schemeClr val="tx2"/>
        </a:buClr>
        <a:buChar char="•"/>
        <a:defRPr kumimoji="1" sz="2400" i="1">
          <a:solidFill>
            <a:schemeClr val="tx1"/>
          </a:solidFill>
          <a:latin typeface="Arial" charset="0"/>
          <a:ea typeface="+mn-ea"/>
        </a:defRPr>
      </a:lvl3pPr>
      <a:lvl4pPr marL="1600200" indent="-228600" algn="l" rtl="0" eaLnBrk="0" fontAlgn="base" hangingPunct="0">
        <a:spcBef>
          <a:spcPct val="20000"/>
        </a:spcBef>
        <a:spcAft>
          <a:spcPct val="0"/>
        </a:spcAft>
        <a:buClr>
          <a:schemeClr val="tx2"/>
        </a:buClr>
        <a:buChar char="–"/>
        <a:defRPr kumimoji="1" sz="2000">
          <a:solidFill>
            <a:schemeClr val="tx1"/>
          </a:solidFill>
          <a:latin typeface="Arial" charset="0"/>
          <a:ea typeface="+mn-ea"/>
        </a:defRPr>
      </a:lvl4pPr>
      <a:lvl5pPr marL="2057400" indent="-228600" algn="l" rtl="0" eaLnBrk="0" fontAlgn="base" hangingPunct="0">
        <a:spcBef>
          <a:spcPct val="20000"/>
        </a:spcBef>
        <a:spcAft>
          <a:spcPct val="0"/>
        </a:spcAft>
        <a:buClr>
          <a:schemeClr val="tx2"/>
        </a:buClr>
        <a:buChar char="–"/>
        <a:defRPr kumimoji="1" sz="2000">
          <a:solidFill>
            <a:schemeClr val="tx1"/>
          </a:solidFill>
          <a:latin typeface="Arial" charset="0"/>
          <a:ea typeface="+mn-ea"/>
        </a:defRPr>
      </a:lvl5pPr>
      <a:lvl6pPr marL="2514600" indent="-228600" algn="l" rtl="0" fontAlgn="base">
        <a:spcBef>
          <a:spcPct val="20000"/>
        </a:spcBef>
        <a:spcAft>
          <a:spcPct val="0"/>
        </a:spcAft>
        <a:buClr>
          <a:schemeClr val="tx2"/>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tx2"/>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tx2"/>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tx2"/>
        </a:buClr>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6.emf"/><Relationship Id="rId4" Type="http://schemas.openxmlformats.org/officeDocument/2006/relationships/oleObject" Target="../embeddings/Microsoft_Excel_97-2003_Worksheet1.xls"/></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7.emf"/><Relationship Id="rId5" Type="http://schemas.openxmlformats.org/officeDocument/2006/relationships/oleObject" Target="../embeddings/Microsoft_Excel_97-2003_Worksheet2.xls"/><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2.jpg"/></Relationships>
</file>

<file path=ppt/slides/_rels/slide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4.jpg"/></Relationships>
</file>

<file path=ppt/slides/_rels/slide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subTitle" idx="4294967295"/>
          </p:nvPr>
        </p:nvSpPr>
        <p:spPr>
          <a:xfrm flipH="1">
            <a:off x="1524000" y="2895600"/>
            <a:ext cx="6019800" cy="3200400"/>
          </a:xfrm>
        </p:spPr>
        <p:txBody>
          <a:bodyPr/>
          <a:lstStyle/>
          <a:p>
            <a:pPr marL="0" indent="0" algn="ctr">
              <a:buFontTx/>
              <a:buNone/>
            </a:pPr>
            <a:r>
              <a:rPr lang="ja-JP" altLang="en-US" sz="3600" i="1" dirty="0" smtClean="0">
                <a:solidFill>
                  <a:srgbClr val="A92623"/>
                </a:solidFill>
                <a:latin typeface="Garamond" pitchFamily="18" charset="0"/>
                <a:ea typeface="ＭＳ Ｐゴシック" pitchFamily="50" charset="-128"/>
              </a:rPr>
              <a:t>社会にでて役立つ英語力を</a:t>
            </a:r>
          </a:p>
          <a:p>
            <a:pPr marL="0" indent="0" algn="ctr">
              <a:buFontTx/>
              <a:buNone/>
            </a:pPr>
            <a:r>
              <a:rPr lang="ja-JP" altLang="en-US" sz="3600" i="1" dirty="0" smtClean="0">
                <a:solidFill>
                  <a:srgbClr val="A92623"/>
                </a:solidFill>
                <a:latin typeface="Garamond" pitchFamily="18" charset="0"/>
                <a:ea typeface="ＭＳ Ｐゴシック" pitchFamily="50" charset="-128"/>
              </a:rPr>
              <a:t>大学受験にも通る形で</a:t>
            </a:r>
            <a:endParaRPr lang="ja-JP" altLang="en-US" sz="2800" b="1" dirty="0" smtClean="0">
              <a:solidFill>
                <a:schemeClr val="tx2"/>
              </a:solidFill>
              <a:ea typeface="ＭＳ Ｐゴシック" pitchFamily="50" charset="-128"/>
            </a:endParaRPr>
          </a:p>
          <a:p>
            <a:pPr marL="0" indent="0" algn="ctr">
              <a:buFontTx/>
              <a:buNone/>
            </a:pPr>
            <a:endParaRPr lang="ja-JP" altLang="en-US" sz="2800" b="1" dirty="0" smtClean="0">
              <a:solidFill>
                <a:schemeClr val="tx2"/>
              </a:solidFill>
              <a:ea typeface="ＭＳ Ｐゴシック" pitchFamily="50" charset="-128"/>
            </a:endParaRPr>
          </a:p>
          <a:p>
            <a:pPr marL="0" indent="0" algn="ctr">
              <a:buFontTx/>
              <a:buNone/>
            </a:pPr>
            <a:r>
              <a:rPr lang="ja-JP" altLang="en-US" sz="2800" b="1" dirty="0" smtClean="0">
                <a:solidFill>
                  <a:schemeClr val="tx2"/>
                </a:solidFill>
                <a:ea typeface="ＭＳ Ｐゴシック" pitchFamily="50" charset="-128"/>
              </a:rPr>
              <a:t>1</a:t>
            </a:r>
            <a:r>
              <a:rPr lang="en-US" altLang="ja-JP" sz="2800" b="1" dirty="0" smtClean="0">
                <a:solidFill>
                  <a:schemeClr val="tx2"/>
                </a:solidFill>
                <a:ea typeface="ＭＳ Ｐゴシック" pitchFamily="50" charset="-128"/>
              </a:rPr>
              <a:t>2, October.2014 </a:t>
            </a:r>
            <a:r>
              <a:rPr lang="en-US" altLang="ja-JP" sz="2800" b="1" dirty="0" smtClean="0">
                <a:solidFill>
                  <a:schemeClr val="tx2"/>
                </a:solidFill>
                <a:ea typeface="ＭＳ Ｐゴシック" pitchFamily="50" charset="-128"/>
              </a:rPr>
              <a:t>revised</a:t>
            </a:r>
            <a:endParaRPr lang="ja-JP" altLang="en-US" sz="2800" b="1" dirty="0" smtClean="0">
              <a:solidFill>
                <a:schemeClr val="tx2"/>
              </a:solidFill>
              <a:ea typeface="ＭＳ Ｐゴシック" pitchFamily="50" charset="-128"/>
            </a:endParaRPr>
          </a:p>
          <a:p>
            <a:pPr marL="0" indent="0" algn="ctr">
              <a:buFontTx/>
              <a:buNone/>
            </a:pPr>
            <a:r>
              <a:rPr lang="en-US" altLang="ja-JP" sz="2800" b="1" dirty="0" smtClean="0">
                <a:ea typeface="ＭＳ Ｐゴシック" pitchFamily="50" charset="-128"/>
              </a:rPr>
              <a:t>tadoku@seg.co.jp</a:t>
            </a:r>
          </a:p>
        </p:txBody>
      </p:sp>
      <p:sp>
        <p:nvSpPr>
          <p:cNvPr id="6147" name="Text Box 3"/>
          <p:cNvSpPr txBox="1">
            <a:spLocks noChangeArrowheads="1"/>
          </p:cNvSpPr>
          <p:nvPr/>
        </p:nvSpPr>
        <p:spPr bwMode="auto">
          <a:xfrm>
            <a:off x="1066800" y="2590800"/>
            <a:ext cx="6629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algn="ctr" eaLnBrk="1" hangingPunct="1">
              <a:spcBef>
                <a:spcPct val="50000"/>
              </a:spcBef>
              <a:buClrTx/>
              <a:buSzTx/>
            </a:pPr>
            <a:endParaRPr lang="ja-JP" altLang="en-US" sz="2400">
              <a:latin typeface="Tahoma" pitchFamily="34" charset="0"/>
            </a:endParaRPr>
          </a:p>
        </p:txBody>
      </p:sp>
      <p:sp>
        <p:nvSpPr>
          <p:cNvPr id="6148" name="Text Box 4"/>
          <p:cNvSpPr txBox="1">
            <a:spLocks noChangeArrowheads="1"/>
          </p:cNvSpPr>
          <p:nvPr/>
        </p:nvSpPr>
        <p:spPr bwMode="auto">
          <a:xfrm>
            <a:off x="152400" y="914400"/>
            <a:ext cx="8229600" cy="701675"/>
          </a:xfrm>
          <a:prstGeom prst="rect">
            <a:avLst/>
          </a:prstGeom>
          <a:noFill/>
          <a:ln>
            <a:noFill/>
          </a:ln>
          <a:effectLst/>
          <a:extLst>
            <a:ext uri="{909E8E84-426E-40DD-AFC4-6F175D3DCCD1}">
              <a14:hiddenFill xmlns:a14="http://schemas.microsoft.com/office/drawing/2010/main">
                <a:solidFill>
                  <a:srgbClr val="06FF10">
                    <a:alpha val="50195"/>
                  </a:srgbClr>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algn="ctr" eaLnBrk="1" hangingPunct="1">
              <a:spcBef>
                <a:spcPct val="50000"/>
              </a:spcBef>
              <a:buClrTx/>
              <a:buSzTx/>
            </a:pPr>
            <a:endParaRPr lang="ja-JP" altLang="en-US" sz="4000">
              <a:solidFill>
                <a:srgbClr val="0F0121"/>
              </a:solidFill>
              <a:latin typeface="Tahoma" pitchFamily="34" charset="0"/>
            </a:endParaRPr>
          </a:p>
        </p:txBody>
      </p:sp>
      <p:sp>
        <p:nvSpPr>
          <p:cNvPr id="6149" name="Rectangle 5"/>
          <p:cNvSpPr>
            <a:spLocks noGrp="1" noChangeArrowheads="1"/>
          </p:cNvSpPr>
          <p:nvPr>
            <p:ph type="ctrTitle" idx="4294967295"/>
          </p:nvPr>
        </p:nvSpPr>
        <p:spPr>
          <a:xfrm>
            <a:off x="381000" y="381000"/>
            <a:ext cx="8001000" cy="2209800"/>
          </a:xfrm>
        </p:spPr>
        <p:txBody>
          <a:bodyPr/>
          <a:lstStyle/>
          <a:p>
            <a:pPr algn="ctr"/>
            <a:r>
              <a:rPr lang="ja-JP" altLang="en-US" sz="6000" dirty="0" smtClean="0">
                <a:latin typeface="Garamond" pitchFamily="18" charset="0"/>
                <a:ea typeface="ＭＳ Ｐゴシック" pitchFamily="50" charset="-128"/>
              </a:rPr>
              <a:t>高１多読コース</a:t>
            </a:r>
            <a:br>
              <a:rPr lang="ja-JP" altLang="en-US" sz="6000" dirty="0" smtClean="0">
                <a:latin typeface="Garamond" pitchFamily="18" charset="0"/>
                <a:ea typeface="ＭＳ Ｐゴシック" pitchFamily="50" charset="-128"/>
              </a:rPr>
            </a:br>
            <a:r>
              <a:rPr lang="ja-JP" altLang="en-US" sz="6000" dirty="0" smtClean="0">
                <a:latin typeface="Garamond" pitchFamily="18" charset="0"/>
                <a:ea typeface="ＭＳ Ｐゴシック" pitchFamily="50" charset="-128"/>
              </a:rPr>
              <a:t>学習相談会</a:t>
            </a:r>
          </a:p>
        </p:txBody>
      </p:sp>
      <p:sp>
        <p:nvSpPr>
          <p:cNvPr id="6150" name="Text Box 6"/>
          <p:cNvSpPr txBox="1">
            <a:spLocks noChangeArrowheads="1"/>
          </p:cNvSpPr>
          <p:nvPr/>
        </p:nvSpPr>
        <p:spPr bwMode="auto">
          <a:xfrm>
            <a:off x="3733800" y="5867400"/>
            <a:ext cx="1208088"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r>
              <a:rPr lang="ja-JP" altLang="en-US" b="1" i="1">
                <a:solidFill>
                  <a:schemeClr val="tx2"/>
                </a:solidFill>
              </a:rPr>
              <a:t>ＳＥＧ</a:t>
            </a:r>
          </a:p>
        </p:txBody>
      </p:sp>
      <p:sp>
        <p:nvSpPr>
          <p:cNvPr id="4" name="スライド番号プレースホルダー 3"/>
          <p:cNvSpPr>
            <a:spLocks noGrp="1"/>
          </p:cNvSpPr>
          <p:nvPr>
            <p:ph type="sldNum" sz="quarter" idx="12"/>
          </p:nvPr>
        </p:nvSpPr>
        <p:spPr/>
        <p:txBody>
          <a:bodyPr/>
          <a:lstStyle/>
          <a:p>
            <a:pPr>
              <a:defRPr/>
            </a:pPr>
            <a:fld id="{FD3FD587-6977-4FAC-8DE7-2E130E717673}" type="slidenum">
              <a:rPr lang="en-US" altLang="ja-JP"/>
              <a:pPr>
                <a:defRPr/>
              </a:pPr>
              <a:t>1</a:t>
            </a:fld>
            <a:endParaRPr lang="en-US" altLang="ja-JP"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algn="ctr"/>
            <a:r>
              <a:rPr lang="ja-JP" altLang="en-US" dirty="0" smtClean="0">
                <a:latin typeface="Garamond" pitchFamily="18" charset="0"/>
                <a:ea typeface="ＭＳ Ｐゴシック" pitchFamily="50" charset="-128"/>
              </a:rPr>
              <a:t>多読で受験は大丈夫？</a:t>
            </a:r>
          </a:p>
        </p:txBody>
      </p:sp>
      <p:sp>
        <p:nvSpPr>
          <p:cNvPr id="14339" name="Rectangle 3"/>
          <p:cNvSpPr>
            <a:spLocks noGrp="1" noChangeArrowheads="1"/>
          </p:cNvSpPr>
          <p:nvPr>
            <p:ph type="body" idx="4294967295"/>
          </p:nvPr>
        </p:nvSpPr>
        <p:spPr/>
        <p:txBody>
          <a:bodyPr/>
          <a:lstStyle/>
          <a:p>
            <a:r>
              <a:rPr lang="ja-JP" altLang="en-US" dirty="0" smtClean="0">
                <a:latin typeface="Garamond" pitchFamily="18" charset="0"/>
                <a:ea typeface="ＭＳ Ｐゴシック" pitchFamily="50" charset="-128"/>
              </a:rPr>
              <a:t>多読で</a:t>
            </a:r>
            <a:r>
              <a:rPr lang="ja-JP" altLang="en-US" dirty="0" smtClean="0">
                <a:solidFill>
                  <a:srgbClr val="C00000"/>
                </a:solidFill>
                <a:latin typeface="Garamond" pitchFamily="18" charset="0"/>
                <a:ea typeface="ＭＳ Ｐゴシック" pitchFamily="50" charset="-128"/>
              </a:rPr>
              <a:t>文法の点が上がるには時間がかかるのは事実</a:t>
            </a:r>
            <a:r>
              <a:rPr lang="ja-JP" altLang="en-US" dirty="0" smtClean="0">
                <a:latin typeface="Garamond" pitchFamily="18" charset="0"/>
                <a:ea typeface="ＭＳ Ｐゴシック" pitchFamily="50" charset="-128"/>
              </a:rPr>
              <a:t>です。また、国立大学の入試で高得点を目指すには、文法の学習や和訳の練習が必要なことも事実です。</a:t>
            </a:r>
          </a:p>
          <a:p>
            <a:r>
              <a:rPr lang="ja-JP" altLang="en-US" dirty="0" smtClean="0">
                <a:latin typeface="Garamond" pitchFamily="18" charset="0"/>
                <a:ea typeface="ＭＳ Ｐゴシック" pitchFamily="50" charset="-128"/>
              </a:rPr>
              <a:t>しかし、だからといって、文法・和訳中心の英語学習が、入試に効率的とは言えません。</a:t>
            </a:r>
          </a:p>
        </p:txBody>
      </p:sp>
      <p:sp>
        <p:nvSpPr>
          <p:cNvPr id="4" name="スライド番号プレースホルダー 3"/>
          <p:cNvSpPr>
            <a:spLocks noGrp="1"/>
          </p:cNvSpPr>
          <p:nvPr>
            <p:ph type="sldNum" sz="quarter" idx="12"/>
          </p:nvPr>
        </p:nvSpPr>
        <p:spPr/>
        <p:txBody>
          <a:bodyPr/>
          <a:lstStyle/>
          <a:p>
            <a:pPr>
              <a:defRPr/>
            </a:pPr>
            <a:fld id="{3DD4DD18-B71E-4364-9546-FAD60FEBF3B1}" type="slidenum">
              <a:rPr lang="en-US" altLang="ja-JP"/>
              <a:pPr>
                <a:defRPr/>
              </a:pPr>
              <a:t>10</a:t>
            </a:fld>
            <a:endParaRPr lang="en-US" altLang="ja-JP"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pPr algn="ctr" eaLnBrk="1" hangingPunct="1"/>
            <a:r>
              <a:rPr lang="ja-JP" altLang="en-US" smtClean="0">
                <a:latin typeface="Garamond" pitchFamily="18" charset="0"/>
                <a:ea typeface="ＭＳ Ｐゴシック" pitchFamily="50" charset="-128"/>
              </a:rPr>
              <a:t>大学入試の現状は？</a:t>
            </a:r>
          </a:p>
        </p:txBody>
      </p:sp>
      <p:sp>
        <p:nvSpPr>
          <p:cNvPr id="16387" name="Rectangle 3"/>
          <p:cNvSpPr>
            <a:spLocks noGrp="1" noChangeArrowheads="1"/>
          </p:cNvSpPr>
          <p:nvPr>
            <p:ph type="body" idx="4294967295"/>
          </p:nvPr>
        </p:nvSpPr>
        <p:spPr/>
        <p:txBody>
          <a:bodyPr/>
          <a:lstStyle/>
          <a:p>
            <a:pPr eaLnBrk="1" hangingPunct="1">
              <a:buFontTx/>
              <a:buNone/>
            </a:pPr>
            <a:r>
              <a:rPr lang="en-US" altLang="ja-JP" sz="2800" b="1" dirty="0" smtClean="0">
                <a:solidFill>
                  <a:srgbClr val="C00000"/>
                </a:solidFill>
                <a:latin typeface="Garamond" pitchFamily="18" charset="0"/>
                <a:ea typeface="ＭＳ Ｐゴシック" pitchFamily="50" charset="-128"/>
              </a:rPr>
              <a:t>2001-2014</a:t>
            </a:r>
            <a:r>
              <a:rPr lang="en-US" altLang="ja-JP" sz="2800" dirty="0" smtClean="0">
                <a:solidFill>
                  <a:srgbClr val="C00000"/>
                </a:solidFill>
                <a:latin typeface="Garamond" pitchFamily="18" charset="0"/>
                <a:ea typeface="ＭＳ Ｐゴシック" pitchFamily="50" charset="-128"/>
              </a:rPr>
              <a:t> </a:t>
            </a:r>
            <a:r>
              <a:rPr lang="ja-JP" altLang="en-US" sz="2800" dirty="0" smtClean="0">
                <a:solidFill>
                  <a:srgbClr val="C00000"/>
                </a:solidFill>
                <a:latin typeface="Garamond" pitchFamily="18" charset="0"/>
                <a:ea typeface="ＭＳ Ｐゴシック" pitchFamily="50" charset="-128"/>
              </a:rPr>
              <a:t>東大入試</a:t>
            </a:r>
            <a:r>
              <a:rPr lang="en-US" altLang="ja-JP" sz="2800" dirty="0" smtClean="0">
                <a:solidFill>
                  <a:srgbClr val="C00000"/>
                </a:solidFill>
                <a:latin typeface="Garamond" pitchFamily="18" charset="0"/>
                <a:ea typeface="ＭＳ Ｐゴシック" pitchFamily="50" charset="-128"/>
              </a:rPr>
              <a:t>（120</a:t>
            </a:r>
            <a:r>
              <a:rPr lang="ja-JP" altLang="en-US" sz="2800" dirty="0" smtClean="0">
                <a:solidFill>
                  <a:srgbClr val="C00000"/>
                </a:solidFill>
                <a:latin typeface="Garamond" pitchFamily="18" charset="0"/>
                <a:ea typeface="ＭＳ Ｐゴシック" pitchFamily="50" charset="-128"/>
              </a:rPr>
              <a:t>分,120点）の場合</a:t>
            </a:r>
          </a:p>
          <a:p>
            <a:pPr eaLnBrk="1" hangingPunct="1">
              <a:buFontTx/>
              <a:buNone/>
            </a:pPr>
            <a:r>
              <a:rPr lang="ja-JP" altLang="en-US" sz="2800" dirty="0" smtClean="0">
                <a:latin typeface="Garamond" pitchFamily="18" charset="0"/>
                <a:ea typeface="ＭＳ Ｐゴシック" pitchFamily="50" charset="-128"/>
              </a:rPr>
              <a:t>問１（</a:t>
            </a:r>
            <a:r>
              <a:rPr lang="en-US" altLang="ja-JP" sz="2800" dirty="0" smtClean="0">
                <a:latin typeface="Garamond" pitchFamily="18" charset="0"/>
                <a:ea typeface="ＭＳ Ｐゴシック" pitchFamily="50" charset="-128"/>
              </a:rPr>
              <a:t>20</a:t>
            </a:r>
            <a:r>
              <a:rPr lang="ja-JP" altLang="en-US" sz="2800" dirty="0" smtClean="0">
                <a:latin typeface="Garamond" pitchFamily="18" charset="0"/>
                <a:ea typeface="ＭＳ Ｐゴシック" pitchFamily="50" charset="-128"/>
              </a:rPr>
              <a:t>点）　</a:t>
            </a:r>
            <a:r>
              <a:rPr lang="ja-JP" altLang="en-US" sz="2800" dirty="0" smtClean="0">
                <a:solidFill>
                  <a:schemeClr val="tx2"/>
                </a:solidFill>
                <a:latin typeface="Garamond" pitchFamily="18" charset="0"/>
                <a:ea typeface="ＭＳ Ｐゴシック" pitchFamily="50" charset="-128"/>
              </a:rPr>
              <a:t>要約１２　パラグラフ読解　８</a:t>
            </a:r>
          </a:p>
          <a:p>
            <a:pPr eaLnBrk="1" hangingPunct="1">
              <a:buFontTx/>
              <a:buNone/>
            </a:pPr>
            <a:r>
              <a:rPr lang="ja-JP" altLang="en-US" sz="2800" dirty="0" smtClean="0">
                <a:latin typeface="Garamond" pitchFamily="18" charset="0"/>
                <a:ea typeface="ＭＳ Ｐゴシック" pitchFamily="50" charset="-128"/>
              </a:rPr>
              <a:t>問２（</a:t>
            </a:r>
            <a:r>
              <a:rPr lang="en-US" altLang="ja-JP" sz="2800" dirty="0" smtClean="0">
                <a:latin typeface="Garamond" pitchFamily="18" charset="0"/>
                <a:ea typeface="ＭＳ Ｐゴシック" pitchFamily="50" charset="-128"/>
              </a:rPr>
              <a:t>20</a:t>
            </a:r>
            <a:r>
              <a:rPr lang="ja-JP" altLang="en-US" sz="2800" dirty="0" smtClean="0">
                <a:latin typeface="Garamond" pitchFamily="18" charset="0"/>
                <a:ea typeface="ＭＳ Ｐゴシック" pitchFamily="50" charset="-128"/>
              </a:rPr>
              <a:t>点）　</a:t>
            </a:r>
            <a:r>
              <a:rPr lang="ja-JP" altLang="en-US" sz="2800" dirty="0" smtClean="0">
                <a:solidFill>
                  <a:schemeClr val="tx2"/>
                </a:solidFill>
                <a:latin typeface="Garamond" pitchFamily="18" charset="0"/>
                <a:ea typeface="ＭＳ Ｐゴシック" pitchFamily="50" charset="-128"/>
              </a:rPr>
              <a:t>作文 </a:t>
            </a:r>
            <a:r>
              <a:rPr lang="en-US" altLang="ja-JP" sz="2800" dirty="0" smtClean="0">
                <a:solidFill>
                  <a:schemeClr val="tx2"/>
                </a:solidFill>
                <a:latin typeface="Garamond" pitchFamily="18" charset="0"/>
                <a:ea typeface="ＭＳ Ｐゴシック" pitchFamily="50" charset="-128"/>
              </a:rPr>
              <a:t>12</a:t>
            </a:r>
            <a:r>
              <a:rPr lang="en-US" altLang="ja-JP" sz="2800" dirty="0" smtClean="0">
                <a:latin typeface="Garamond" pitchFamily="18" charset="0"/>
                <a:ea typeface="ＭＳ Ｐゴシック" pitchFamily="50" charset="-128"/>
              </a:rPr>
              <a:t>  </a:t>
            </a:r>
            <a:r>
              <a:rPr lang="ja-JP" altLang="en-US" sz="2800" dirty="0" smtClean="0">
                <a:solidFill>
                  <a:srgbClr val="181300"/>
                </a:solidFill>
                <a:latin typeface="Garamond" pitchFamily="18" charset="0"/>
                <a:ea typeface="ＭＳ Ｐゴシック" pitchFamily="50" charset="-128"/>
              </a:rPr>
              <a:t>語法 </a:t>
            </a:r>
            <a:r>
              <a:rPr lang="en-US" altLang="ja-JP" sz="2800" dirty="0" smtClean="0">
                <a:solidFill>
                  <a:srgbClr val="181300"/>
                </a:solidFill>
                <a:latin typeface="Garamond" pitchFamily="18" charset="0"/>
                <a:ea typeface="ＭＳ Ｐゴシック" pitchFamily="50" charset="-128"/>
              </a:rPr>
              <a:t>8</a:t>
            </a:r>
          </a:p>
          <a:p>
            <a:pPr eaLnBrk="1" hangingPunct="1">
              <a:buFontTx/>
              <a:buNone/>
            </a:pPr>
            <a:r>
              <a:rPr lang="ja-JP" altLang="en-US" sz="2800" dirty="0" smtClean="0">
                <a:latin typeface="Garamond" pitchFamily="18" charset="0"/>
                <a:ea typeface="ＭＳ Ｐゴシック" pitchFamily="50" charset="-128"/>
              </a:rPr>
              <a:t>問３（</a:t>
            </a:r>
            <a:r>
              <a:rPr lang="en-US" altLang="ja-JP" sz="2800" dirty="0" smtClean="0">
                <a:latin typeface="Garamond" pitchFamily="18" charset="0"/>
                <a:ea typeface="ＭＳ Ｐゴシック" pitchFamily="50" charset="-128"/>
              </a:rPr>
              <a:t>30</a:t>
            </a:r>
            <a:r>
              <a:rPr lang="ja-JP" altLang="en-US" sz="2800" dirty="0" smtClean="0">
                <a:latin typeface="Garamond" pitchFamily="18" charset="0"/>
                <a:ea typeface="ＭＳ Ｐゴシック" pitchFamily="50" charset="-128"/>
              </a:rPr>
              <a:t>点）　</a:t>
            </a:r>
            <a:r>
              <a:rPr lang="ja-JP" altLang="en-US" sz="2800" dirty="0" smtClean="0">
                <a:solidFill>
                  <a:schemeClr val="tx2"/>
                </a:solidFill>
                <a:latin typeface="Garamond" pitchFamily="18" charset="0"/>
                <a:ea typeface="ＭＳ Ｐゴシック" pitchFamily="50" charset="-128"/>
              </a:rPr>
              <a:t>リスニング</a:t>
            </a:r>
            <a:r>
              <a:rPr lang="ja-JP" altLang="en-US" sz="2800" dirty="0" smtClean="0">
                <a:solidFill>
                  <a:srgbClr val="C00000"/>
                </a:solidFill>
                <a:latin typeface="Garamond" pitchFamily="18" charset="0"/>
                <a:ea typeface="ＭＳ Ｐゴシック" pitchFamily="50" charset="-128"/>
              </a:rPr>
              <a:t>（</a:t>
            </a:r>
            <a:r>
              <a:rPr lang="en-US" altLang="ja-JP" sz="2800" dirty="0" smtClean="0">
                <a:solidFill>
                  <a:srgbClr val="C00000"/>
                </a:solidFill>
                <a:latin typeface="Garamond" pitchFamily="18" charset="0"/>
                <a:ea typeface="ＭＳ Ｐゴシック" pitchFamily="50" charset="-128"/>
              </a:rPr>
              <a:t>45</a:t>
            </a:r>
            <a:r>
              <a:rPr lang="ja-JP" altLang="en-US" sz="2800" dirty="0" smtClean="0">
                <a:solidFill>
                  <a:srgbClr val="C00000"/>
                </a:solidFill>
                <a:latin typeface="Garamond" pitchFamily="18" charset="0"/>
                <a:ea typeface="ＭＳ Ｐゴシック" pitchFamily="50" charset="-128"/>
              </a:rPr>
              <a:t>分）</a:t>
            </a:r>
          </a:p>
          <a:p>
            <a:pPr eaLnBrk="1" hangingPunct="1">
              <a:buFontTx/>
              <a:buNone/>
            </a:pPr>
            <a:r>
              <a:rPr lang="ja-JP" altLang="en-US" sz="2800" dirty="0" smtClean="0">
                <a:latin typeface="Garamond" pitchFamily="18" charset="0"/>
                <a:ea typeface="ＭＳ Ｐゴシック" pitchFamily="50" charset="-128"/>
              </a:rPr>
              <a:t>問４（</a:t>
            </a:r>
            <a:r>
              <a:rPr lang="en-US" altLang="ja-JP" sz="2800" dirty="0" smtClean="0">
                <a:latin typeface="Garamond" pitchFamily="18" charset="0"/>
                <a:ea typeface="ＭＳ Ｐゴシック" pitchFamily="50" charset="-128"/>
              </a:rPr>
              <a:t>20</a:t>
            </a:r>
            <a:r>
              <a:rPr lang="ja-JP" altLang="en-US" sz="2800" dirty="0" smtClean="0">
                <a:latin typeface="Garamond" pitchFamily="18" charset="0"/>
                <a:ea typeface="ＭＳ Ｐゴシック" pitchFamily="50" charset="-128"/>
              </a:rPr>
              <a:t>点）　</a:t>
            </a:r>
            <a:r>
              <a:rPr lang="ja-JP" altLang="en-US" sz="2800" dirty="0" smtClean="0">
                <a:solidFill>
                  <a:srgbClr val="C00000"/>
                </a:solidFill>
                <a:latin typeface="Garamond" pitchFamily="18" charset="0"/>
                <a:ea typeface="ＭＳ Ｐゴシック" pitchFamily="50" charset="-128"/>
              </a:rPr>
              <a:t>文法 </a:t>
            </a:r>
            <a:r>
              <a:rPr lang="en-US" altLang="ja-JP" sz="2800" dirty="0" smtClean="0">
                <a:solidFill>
                  <a:srgbClr val="C00000"/>
                </a:solidFill>
                <a:latin typeface="Garamond" pitchFamily="18" charset="0"/>
                <a:ea typeface="ＭＳ Ｐゴシック" pitchFamily="50" charset="-128"/>
              </a:rPr>
              <a:t>5  </a:t>
            </a:r>
            <a:r>
              <a:rPr lang="ja-JP" altLang="en-US" sz="2800" dirty="0" smtClean="0">
                <a:solidFill>
                  <a:srgbClr val="C00000"/>
                </a:solidFill>
                <a:latin typeface="Garamond" pitchFamily="18" charset="0"/>
                <a:ea typeface="ＭＳ Ｐゴシック" pitchFamily="50" charset="-128"/>
              </a:rPr>
              <a:t>和訳 </a:t>
            </a:r>
            <a:r>
              <a:rPr lang="en-US" altLang="ja-JP" sz="2800" dirty="0" smtClean="0">
                <a:solidFill>
                  <a:srgbClr val="C00000"/>
                </a:solidFill>
                <a:latin typeface="Garamond" pitchFamily="18" charset="0"/>
                <a:ea typeface="ＭＳ Ｐゴシック" pitchFamily="50" charset="-128"/>
              </a:rPr>
              <a:t>15</a:t>
            </a:r>
          </a:p>
          <a:p>
            <a:pPr eaLnBrk="1" hangingPunct="1">
              <a:buFontTx/>
              <a:buNone/>
            </a:pPr>
            <a:r>
              <a:rPr lang="ja-JP" altLang="en-US" sz="2800" dirty="0" smtClean="0">
                <a:latin typeface="Garamond" pitchFamily="18" charset="0"/>
                <a:ea typeface="ＭＳ Ｐゴシック" pitchFamily="50" charset="-128"/>
              </a:rPr>
              <a:t>問５（</a:t>
            </a:r>
            <a:r>
              <a:rPr lang="en-US" altLang="ja-JP" sz="2800" dirty="0" smtClean="0">
                <a:latin typeface="Garamond" pitchFamily="18" charset="0"/>
                <a:ea typeface="ＭＳ Ｐゴシック" pitchFamily="50" charset="-128"/>
              </a:rPr>
              <a:t>30</a:t>
            </a:r>
            <a:r>
              <a:rPr lang="ja-JP" altLang="en-US" sz="2800" dirty="0" smtClean="0">
                <a:latin typeface="Garamond" pitchFamily="18" charset="0"/>
                <a:ea typeface="ＭＳ Ｐゴシック" pitchFamily="50" charset="-128"/>
              </a:rPr>
              <a:t>点）　</a:t>
            </a:r>
            <a:r>
              <a:rPr lang="ja-JP" altLang="en-US" sz="2800" dirty="0" smtClean="0">
                <a:solidFill>
                  <a:schemeClr val="tx2"/>
                </a:solidFill>
                <a:latin typeface="Garamond" pitchFamily="18" charset="0"/>
                <a:ea typeface="ＭＳ Ｐゴシック" pitchFamily="50" charset="-128"/>
              </a:rPr>
              <a:t>長文総合</a:t>
            </a:r>
          </a:p>
          <a:p>
            <a:pPr eaLnBrk="1" hangingPunct="1"/>
            <a:r>
              <a:rPr lang="en-US" altLang="ja-JP" sz="2800" dirty="0" smtClean="0">
                <a:solidFill>
                  <a:srgbClr val="C00000"/>
                </a:solidFill>
                <a:latin typeface="Garamond" pitchFamily="18" charset="0"/>
                <a:ea typeface="ＭＳ Ｐゴシック" pitchFamily="50" charset="-128"/>
              </a:rPr>
              <a:t>120</a:t>
            </a:r>
            <a:r>
              <a:rPr lang="ja-JP" altLang="en-US" sz="2800" dirty="0" smtClean="0">
                <a:solidFill>
                  <a:srgbClr val="C00000"/>
                </a:solidFill>
                <a:latin typeface="Garamond" pitchFamily="18" charset="0"/>
                <a:ea typeface="ＭＳ Ｐゴシック" pitchFamily="50" charset="-128"/>
              </a:rPr>
              <a:t>点中、純粋な文法問題は、</a:t>
            </a:r>
            <a:r>
              <a:rPr lang="en-US" altLang="ja-JP" sz="2800" dirty="0" smtClean="0">
                <a:solidFill>
                  <a:srgbClr val="C00000"/>
                </a:solidFill>
                <a:latin typeface="Garamond" pitchFamily="18" charset="0"/>
                <a:ea typeface="ＭＳ Ｐゴシック" pitchFamily="50" charset="-128"/>
              </a:rPr>
              <a:t>5</a:t>
            </a:r>
            <a:r>
              <a:rPr lang="ja-JP" altLang="en-US" sz="2800" dirty="0" smtClean="0">
                <a:solidFill>
                  <a:srgbClr val="C00000"/>
                </a:solidFill>
                <a:latin typeface="Garamond" pitchFamily="18" charset="0"/>
                <a:ea typeface="ＭＳ Ｐゴシック" pitchFamily="50" charset="-128"/>
              </a:rPr>
              <a:t>点</a:t>
            </a:r>
            <a:r>
              <a:rPr lang="ja-JP" altLang="en-US" sz="2800" dirty="0" smtClean="0">
                <a:latin typeface="Garamond" pitchFamily="18" charset="0"/>
                <a:ea typeface="ＭＳ Ｐゴシック" pitchFamily="50" charset="-128"/>
              </a:rPr>
              <a:t>だけ。</a:t>
            </a:r>
          </a:p>
          <a:p>
            <a:pPr eaLnBrk="1" hangingPunct="1"/>
            <a:r>
              <a:rPr lang="ja-JP" altLang="en-US" sz="2800" dirty="0" smtClean="0">
                <a:solidFill>
                  <a:srgbClr val="C00000"/>
                </a:solidFill>
                <a:latin typeface="Garamond" pitchFamily="18" charset="0"/>
                <a:ea typeface="ＭＳ Ｐゴシック" pitchFamily="50" charset="-128"/>
              </a:rPr>
              <a:t>読解・聴解の速さ・正確さが大事 </a:t>
            </a:r>
          </a:p>
        </p:txBody>
      </p:sp>
      <p:sp>
        <p:nvSpPr>
          <p:cNvPr id="4" name="スライド番号プレースホルダー 3"/>
          <p:cNvSpPr>
            <a:spLocks noGrp="1"/>
          </p:cNvSpPr>
          <p:nvPr>
            <p:ph type="sldNum" sz="quarter" idx="12"/>
          </p:nvPr>
        </p:nvSpPr>
        <p:spPr/>
        <p:txBody>
          <a:bodyPr/>
          <a:lstStyle/>
          <a:p>
            <a:pPr>
              <a:defRPr/>
            </a:pPr>
            <a:fld id="{9568ED10-F7F1-411C-8919-C561880DA4B8}" type="slidenum">
              <a:rPr lang="en-US" altLang="ja-JP"/>
              <a:pPr>
                <a:defRPr/>
              </a:pPr>
              <a:t>11</a:t>
            </a:fld>
            <a:endParaRPr lang="en-US" altLang="ja-JP"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番号プレースホルダー 5"/>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643A1240-9B3F-4A9F-82FA-498D525C37AE}" type="slidenum">
              <a:rPr kumimoji="0" lang="en-US" altLang="ja-JP" sz="1400" smtClean="0"/>
              <a:pPr eaLnBrk="1" hangingPunct="1">
                <a:spcBef>
                  <a:spcPct val="0"/>
                </a:spcBef>
                <a:buClrTx/>
                <a:buSzTx/>
                <a:buFontTx/>
                <a:buNone/>
              </a:pPr>
              <a:t>12</a:t>
            </a:fld>
            <a:endParaRPr kumimoji="0" lang="en-US" altLang="ja-JP" sz="1400" smtClean="0"/>
          </a:p>
        </p:txBody>
      </p:sp>
      <p:sp>
        <p:nvSpPr>
          <p:cNvPr id="10243" name="Rectangle 1026"/>
          <p:cNvSpPr>
            <a:spLocks noGrp="1" noChangeArrowheads="1"/>
          </p:cNvSpPr>
          <p:nvPr>
            <p:ph type="title"/>
          </p:nvPr>
        </p:nvSpPr>
        <p:spPr/>
        <p:txBody>
          <a:bodyPr/>
          <a:lstStyle/>
          <a:p>
            <a:pPr algn="ctr" eaLnBrk="1" hangingPunct="1"/>
            <a:r>
              <a:rPr lang="ja-JP" altLang="en-US" dirty="0" smtClean="0">
                <a:latin typeface="ＭＳ Ｐゴシック" panose="020B0600070205080204" pitchFamily="50" charset="-128"/>
                <a:ea typeface="ＭＳ Ｐゴシック" panose="020B0600070205080204" pitchFamily="50" charset="-128"/>
              </a:rPr>
              <a:t>入試における文法問題の配点</a:t>
            </a:r>
          </a:p>
        </p:txBody>
      </p:sp>
      <p:sp>
        <p:nvSpPr>
          <p:cNvPr id="10244" name="Rectangle 1027"/>
          <p:cNvSpPr>
            <a:spLocks noGrp="1" noChangeArrowheads="1"/>
          </p:cNvSpPr>
          <p:nvPr>
            <p:ph type="body" idx="1"/>
          </p:nvPr>
        </p:nvSpPr>
        <p:spPr>
          <a:xfrm>
            <a:off x="611560" y="1340768"/>
            <a:ext cx="7705725" cy="4535487"/>
          </a:xfrm>
        </p:spPr>
        <p:txBody>
          <a:bodyPr/>
          <a:lstStyle/>
          <a:p>
            <a:pPr eaLnBrk="1" hangingPunct="1">
              <a:buFontTx/>
              <a:buNone/>
            </a:pPr>
            <a:r>
              <a:rPr lang="ja-JP" altLang="en-US" dirty="0" smtClean="0">
                <a:solidFill>
                  <a:srgbClr val="C00000"/>
                </a:solidFill>
                <a:latin typeface="ＭＳ Ｐゴシック" panose="020B0600070205080204" pitchFamily="50" charset="-128"/>
                <a:ea typeface="ＭＳ Ｐゴシック" panose="020B0600070205080204" pitchFamily="50" charset="-128"/>
              </a:rPr>
              <a:t>文法問題が出題されない大学・学部</a:t>
            </a:r>
            <a:endParaRPr lang="en-US" altLang="ja-JP" dirty="0" smtClean="0">
              <a:solidFill>
                <a:srgbClr val="C00000"/>
              </a:solidFill>
              <a:latin typeface="ＭＳ Ｐゴシック" panose="020B0600070205080204" pitchFamily="50" charset="-128"/>
              <a:ea typeface="ＭＳ Ｐゴシック" panose="020B0600070205080204" pitchFamily="50" charset="-128"/>
            </a:endParaRPr>
          </a:p>
          <a:p>
            <a:pPr eaLnBrk="1" hangingPunct="1">
              <a:buFontTx/>
              <a:buNone/>
            </a:pPr>
            <a:r>
              <a:rPr lang="ja-JP" altLang="en-US" dirty="0" smtClean="0">
                <a:latin typeface="ＭＳ Ｐゴシック" panose="020B0600070205080204" pitchFamily="50" charset="-128"/>
                <a:ea typeface="ＭＳ Ｐゴシック" panose="020B0600070205080204" pitchFamily="50" charset="-128"/>
              </a:rPr>
              <a:t>　</a:t>
            </a:r>
            <a:r>
              <a:rPr lang="ja-JP" altLang="en-US" dirty="0" smtClean="0">
                <a:solidFill>
                  <a:srgbClr val="0000FF"/>
                </a:solidFill>
                <a:latin typeface="ＭＳ Ｐゴシック" panose="020B0600070205080204" pitchFamily="50" charset="-128"/>
                <a:ea typeface="ＭＳ Ｐゴシック" panose="020B0600070205080204" pitchFamily="50" charset="-128"/>
              </a:rPr>
              <a:t>早稲田</a:t>
            </a:r>
            <a:r>
              <a:rPr lang="ja-JP" altLang="en-US" dirty="0" smtClean="0">
                <a:latin typeface="ＭＳ Ｐゴシック" panose="020B0600070205080204" pitchFamily="50" charset="-128"/>
                <a:ea typeface="ＭＳ Ｐゴシック" panose="020B0600070205080204" pitchFamily="50" charset="-128"/>
              </a:rPr>
              <a:t>（文・商・理工・国教・文構）</a:t>
            </a:r>
            <a:endParaRPr lang="en-US" altLang="ja-JP" dirty="0" smtClean="0">
              <a:latin typeface="ＭＳ Ｐゴシック" panose="020B0600070205080204" pitchFamily="50" charset="-128"/>
              <a:ea typeface="ＭＳ Ｐゴシック" panose="020B0600070205080204" pitchFamily="50" charset="-128"/>
            </a:endParaRPr>
          </a:p>
          <a:p>
            <a:pPr eaLnBrk="1" hangingPunct="1">
              <a:buFontTx/>
              <a:buNone/>
            </a:pPr>
            <a:r>
              <a:rPr lang="ja-JP" altLang="en-US" dirty="0" smtClean="0">
                <a:latin typeface="ＭＳ Ｐゴシック" panose="020B0600070205080204" pitchFamily="50" charset="-128"/>
                <a:ea typeface="ＭＳ Ｐゴシック" panose="020B0600070205080204" pitchFamily="50" charset="-128"/>
              </a:rPr>
              <a:t>　</a:t>
            </a:r>
            <a:r>
              <a:rPr lang="ja-JP" altLang="en-US" dirty="0" smtClean="0">
                <a:solidFill>
                  <a:srgbClr val="0000FF"/>
                </a:solidFill>
                <a:latin typeface="ＭＳ Ｐゴシック" panose="020B0600070205080204" pitchFamily="50" charset="-128"/>
                <a:ea typeface="ＭＳ Ｐゴシック" panose="020B0600070205080204" pitchFamily="50" charset="-128"/>
              </a:rPr>
              <a:t>慶應</a:t>
            </a:r>
            <a:r>
              <a:rPr lang="ja-JP" altLang="en-US" dirty="0" smtClean="0">
                <a:latin typeface="ＭＳ Ｐゴシック" panose="020B0600070205080204" pitchFamily="50" charset="-128"/>
                <a:ea typeface="ＭＳ Ｐゴシック" panose="020B0600070205080204" pitchFamily="50" charset="-128"/>
              </a:rPr>
              <a:t>（医、薬、経済、環境、総合、文、看）</a:t>
            </a:r>
            <a:endParaRPr lang="en-US" altLang="ja-JP" dirty="0" smtClean="0">
              <a:latin typeface="ＭＳ Ｐゴシック" panose="020B0600070205080204" pitchFamily="50" charset="-128"/>
              <a:ea typeface="ＭＳ Ｐゴシック" panose="020B0600070205080204" pitchFamily="50" charset="-128"/>
            </a:endParaRPr>
          </a:p>
          <a:p>
            <a:pPr eaLnBrk="1" hangingPunct="1">
              <a:buFontTx/>
              <a:buNone/>
            </a:pPr>
            <a:r>
              <a:rPr lang="ja-JP" altLang="en-US" dirty="0" smtClean="0">
                <a:latin typeface="ＭＳ Ｐゴシック" panose="020B0600070205080204" pitchFamily="50" charset="-128"/>
                <a:ea typeface="ＭＳ Ｐゴシック" panose="020B0600070205080204" pitchFamily="50" charset="-128"/>
              </a:rPr>
              <a:t>　</a:t>
            </a:r>
            <a:r>
              <a:rPr lang="ja-JP" altLang="en-US" dirty="0" smtClean="0">
                <a:solidFill>
                  <a:srgbClr val="0000FF"/>
                </a:solidFill>
                <a:latin typeface="ＭＳ Ｐゴシック" panose="020B0600070205080204" pitchFamily="50" charset="-128"/>
                <a:ea typeface="ＭＳ Ｐゴシック" panose="020B0600070205080204" pitchFamily="50" charset="-128"/>
              </a:rPr>
              <a:t>東工大・医科歯科大・一橋大・京大</a:t>
            </a:r>
            <a:endParaRPr lang="en-US" altLang="ja-JP" dirty="0" smtClean="0">
              <a:solidFill>
                <a:srgbClr val="0000FF"/>
              </a:solidFill>
              <a:latin typeface="ＭＳ Ｐゴシック" panose="020B0600070205080204" pitchFamily="50" charset="-128"/>
              <a:ea typeface="ＭＳ Ｐゴシック" panose="020B0600070205080204" pitchFamily="50" charset="-128"/>
            </a:endParaRPr>
          </a:p>
          <a:p>
            <a:pPr eaLnBrk="1" hangingPunct="1">
              <a:buFontTx/>
              <a:buNone/>
            </a:pPr>
            <a:r>
              <a:rPr lang="ja-JP" altLang="en-US" dirty="0" smtClean="0">
                <a:solidFill>
                  <a:srgbClr val="C00000"/>
                </a:solidFill>
                <a:latin typeface="ＭＳ Ｐゴシック" panose="020B0600070205080204" pitchFamily="50" charset="-128"/>
                <a:ea typeface="ＭＳ Ｐゴシック" panose="020B0600070205080204" pitchFamily="50" charset="-128"/>
              </a:rPr>
              <a:t>文法の配点が低い大学  </a:t>
            </a:r>
            <a:r>
              <a:rPr lang="ja-JP" altLang="en-US" dirty="0" smtClean="0">
                <a:solidFill>
                  <a:srgbClr val="0000FF"/>
                </a:solidFill>
                <a:latin typeface="ＭＳ Ｐゴシック" panose="020B0600070205080204" pitchFamily="50" charset="-128"/>
                <a:ea typeface="ＭＳ Ｐゴシック" panose="020B0600070205080204" pitchFamily="50" charset="-128"/>
              </a:rPr>
              <a:t>東大</a:t>
            </a:r>
            <a:endParaRPr lang="en-US" altLang="ja-JP" dirty="0" smtClean="0">
              <a:solidFill>
                <a:srgbClr val="0000FF"/>
              </a:solidFill>
              <a:latin typeface="ＭＳ Ｐゴシック" panose="020B0600070205080204" pitchFamily="50" charset="-128"/>
              <a:ea typeface="ＭＳ Ｐゴシック" panose="020B0600070205080204" pitchFamily="50" charset="-128"/>
            </a:endParaRPr>
          </a:p>
          <a:p>
            <a:pPr eaLnBrk="1" hangingPunct="1">
              <a:buFontTx/>
              <a:buNone/>
            </a:pPr>
            <a:r>
              <a:rPr lang="ja-JP" altLang="en-US" dirty="0" smtClean="0">
                <a:latin typeface="ＭＳ Ｐゴシック" panose="020B0600070205080204" pitchFamily="50" charset="-128"/>
                <a:ea typeface="ＭＳ Ｐゴシック" panose="020B0600070205080204" pitchFamily="50" charset="-128"/>
              </a:rPr>
              <a:t>→文法はセンター試験で満点がとれるレベルで十分　（基礎をしっかり！</a:t>
            </a:r>
            <a:r>
              <a:rPr lang="ja-JP" altLang="en-US" dirty="0" smtClean="0"/>
              <a:t>）</a:t>
            </a:r>
            <a:endParaRPr lang="en-US" altLang="ja-JP" dirty="0" smtClean="0"/>
          </a:p>
          <a:p>
            <a:pPr eaLnBrk="1" hangingPunct="1">
              <a:buFontTx/>
              <a:buNone/>
            </a:pPr>
            <a:endParaRPr lang="en-US" altLang="ja-JP" dirty="0" smtClean="0"/>
          </a:p>
        </p:txBody>
      </p:sp>
    </p:spTree>
    <p:extLst>
      <p:ext uri="{BB962C8B-B14F-4D97-AF65-F5344CB8AC3E}">
        <p14:creationId xmlns:p14="http://schemas.microsoft.com/office/powerpoint/2010/main" val="2763261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pPr algn="ctr"/>
            <a:r>
              <a:rPr lang="ja-JP" altLang="en-US" smtClean="0">
                <a:latin typeface="Garamond" pitchFamily="18" charset="0"/>
                <a:ea typeface="ＭＳ Ｐゴシック" pitchFamily="50" charset="-128"/>
              </a:rPr>
              <a:t>高１の</a:t>
            </a:r>
            <a:r>
              <a:rPr lang="en-US" altLang="ja-JP" smtClean="0">
                <a:latin typeface="Garamond" pitchFamily="18" charset="0"/>
                <a:ea typeface="ＭＳ Ｐゴシック" pitchFamily="50" charset="-128"/>
              </a:rPr>
              <a:t>6</a:t>
            </a:r>
            <a:r>
              <a:rPr lang="ja-JP" altLang="en-US" smtClean="0">
                <a:latin typeface="Garamond" pitchFamily="18" charset="0"/>
                <a:ea typeface="ＭＳ Ｐゴシック" pitchFamily="50" charset="-128"/>
              </a:rPr>
              <a:t>月のＡＣＥ得点状況</a:t>
            </a:r>
          </a:p>
        </p:txBody>
      </p:sp>
      <p:sp>
        <p:nvSpPr>
          <p:cNvPr id="26627" name="Rectangle 3"/>
          <p:cNvSpPr>
            <a:spLocks noGrp="1" noChangeArrowheads="1"/>
          </p:cNvSpPr>
          <p:nvPr>
            <p:ph type="body" idx="4294967295"/>
          </p:nvPr>
        </p:nvSpPr>
        <p:spPr>
          <a:xfrm>
            <a:off x="762000" y="1524000"/>
            <a:ext cx="7848600" cy="4419600"/>
          </a:xfrm>
        </p:spPr>
        <p:txBody>
          <a:bodyPr/>
          <a:lstStyle/>
          <a:p>
            <a:pPr algn="ctr">
              <a:buFontTx/>
              <a:buNone/>
            </a:pPr>
            <a:r>
              <a:rPr lang="ja-JP" altLang="en-US" smtClean="0">
                <a:latin typeface="Garamond" pitchFamily="18" charset="0"/>
                <a:ea typeface="ＭＳ Ｐゴシック" pitchFamily="50" charset="-128"/>
              </a:rPr>
              <a:t>　</a:t>
            </a:r>
          </a:p>
        </p:txBody>
      </p:sp>
      <p:graphicFrame>
        <p:nvGraphicFramePr>
          <p:cNvPr id="26628" name="Object 12"/>
          <p:cNvGraphicFramePr>
            <a:graphicFrameLocks noChangeAspect="1"/>
          </p:cNvGraphicFramePr>
          <p:nvPr>
            <p:extLst>
              <p:ext uri="{D42A27DB-BD31-4B8C-83A1-F6EECF244321}">
                <p14:modId xmlns:p14="http://schemas.microsoft.com/office/powerpoint/2010/main" val="1590446319"/>
              </p:ext>
            </p:extLst>
          </p:nvPr>
        </p:nvGraphicFramePr>
        <p:xfrm>
          <a:off x="755576" y="1268760"/>
          <a:ext cx="7056783" cy="4621845"/>
        </p:xfrm>
        <a:graphic>
          <a:graphicData uri="http://schemas.openxmlformats.org/presentationml/2006/ole">
            <mc:AlternateContent xmlns:mc="http://schemas.openxmlformats.org/markup-compatibility/2006">
              <mc:Choice xmlns:v="urn:schemas-microsoft-com:vml" Requires="v">
                <p:oleObj spid="_x0000_s80919" name="ワークシート" r:id="rId4" imgW="3604222" imgH="1074384" progId="Excel.Sheet.8">
                  <p:embed/>
                </p:oleObj>
              </mc:Choice>
              <mc:Fallback>
                <p:oleObj name="ワークシート" r:id="rId4" imgW="3604222" imgH="1074384" progId="Excel.Sheet.8">
                  <p:embed/>
                  <p:pic>
                    <p:nvPicPr>
                      <p:cNvPr id="0" name=""/>
                      <p:cNvPicPr>
                        <a:picLocks noChangeAspect="1" noChangeArrowheads="1"/>
                      </p:cNvPicPr>
                      <p:nvPr/>
                    </p:nvPicPr>
                    <p:blipFill>
                      <a:blip r:embed="rId5"/>
                      <a:srcRect/>
                      <a:stretch>
                        <a:fillRect/>
                      </a:stretch>
                    </p:blipFill>
                    <p:spPr bwMode="auto">
                      <a:xfrm>
                        <a:off x="755576" y="1268760"/>
                        <a:ext cx="7056783" cy="4621845"/>
                      </a:xfrm>
                      <a:prstGeom prst="rect">
                        <a:avLst/>
                      </a:prstGeom>
                      <a:noFill/>
                      <a:ln>
                        <a:noFill/>
                      </a:ln>
                      <a:effectLst/>
                      <a:extLst/>
                    </p:spPr>
                  </p:pic>
                </p:oleObj>
              </mc:Fallback>
            </mc:AlternateContent>
          </a:graphicData>
        </a:graphic>
      </p:graphicFrame>
      <p:sp>
        <p:nvSpPr>
          <p:cNvPr id="4" name="スライド番号プレースホルダー 3"/>
          <p:cNvSpPr>
            <a:spLocks noGrp="1"/>
          </p:cNvSpPr>
          <p:nvPr>
            <p:ph type="sldNum" sz="quarter" idx="12"/>
          </p:nvPr>
        </p:nvSpPr>
        <p:spPr/>
        <p:txBody>
          <a:bodyPr/>
          <a:lstStyle/>
          <a:p>
            <a:pPr>
              <a:defRPr/>
            </a:pPr>
            <a:fld id="{403D9ED7-3870-4D83-82C0-AEE77295F989}" type="slidenum">
              <a:rPr lang="en-US" altLang="ja-JP"/>
              <a:pPr>
                <a:defRPr/>
              </a:pPr>
              <a:t>13</a:t>
            </a:fld>
            <a:endParaRPr lang="en-US" altLang="ja-JP" dirty="0"/>
          </a:p>
        </p:txBody>
      </p:sp>
    </p:spTree>
    <p:extLst>
      <p:ext uri="{BB962C8B-B14F-4D97-AF65-F5344CB8AC3E}">
        <p14:creationId xmlns:p14="http://schemas.microsoft.com/office/powerpoint/2010/main" val="36065790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p:cNvSpPr>
            <a:spLocks noGrp="1" noChangeArrowheads="1"/>
          </p:cNvSpPr>
          <p:nvPr>
            <p:ph type="title" idx="4294967295"/>
          </p:nvPr>
        </p:nvSpPr>
        <p:spPr/>
        <p:txBody>
          <a:bodyPr/>
          <a:lstStyle/>
          <a:p>
            <a:pPr algn="ctr"/>
            <a:r>
              <a:rPr lang="ja-JP" altLang="en-US" smtClean="0">
                <a:latin typeface="Garamond" pitchFamily="18" charset="0"/>
                <a:ea typeface="ＭＳ Ｐゴシック" pitchFamily="50" charset="-128"/>
              </a:rPr>
              <a:t>これからの伸びの期待値</a:t>
            </a:r>
          </a:p>
        </p:txBody>
      </p:sp>
      <p:sp>
        <p:nvSpPr>
          <p:cNvPr id="28675" name="Rectangle 1027"/>
          <p:cNvSpPr>
            <a:spLocks noGrp="1" noChangeArrowheads="1"/>
          </p:cNvSpPr>
          <p:nvPr>
            <p:ph type="body" idx="4294967295"/>
          </p:nvPr>
        </p:nvSpPr>
        <p:spPr>
          <a:xfrm>
            <a:off x="647700" y="1600200"/>
            <a:ext cx="7848600" cy="4419600"/>
          </a:xfrm>
        </p:spPr>
        <p:txBody>
          <a:bodyPr/>
          <a:lstStyle/>
          <a:p>
            <a:pPr>
              <a:buFontTx/>
              <a:buNone/>
            </a:pPr>
            <a:r>
              <a:rPr lang="ja-JP" altLang="en-US" dirty="0" smtClean="0">
                <a:latin typeface="Garamond" pitchFamily="18" charset="0"/>
                <a:ea typeface="ＭＳ Ｐゴシック" pitchFamily="50" charset="-128"/>
              </a:rPr>
              <a:t>ＡＣＥの得点が</a:t>
            </a:r>
            <a:r>
              <a:rPr lang="ja-JP" altLang="en-US" b="1" dirty="0" smtClean="0">
                <a:latin typeface="Garamond" pitchFamily="18" charset="0"/>
                <a:ea typeface="ＭＳ Ｐゴシック" pitchFamily="50" charset="-128"/>
              </a:rPr>
              <a:t>700</a:t>
            </a:r>
            <a:r>
              <a:rPr lang="ja-JP" altLang="en-US" dirty="0" smtClean="0">
                <a:latin typeface="Garamond" pitchFamily="18" charset="0"/>
                <a:ea typeface="ＭＳ Ｐゴシック" pitchFamily="50" charset="-128"/>
              </a:rPr>
              <a:t>点未満の場合、</a:t>
            </a:r>
          </a:p>
          <a:p>
            <a:pPr>
              <a:buFontTx/>
              <a:buNone/>
            </a:pPr>
            <a:r>
              <a:rPr lang="ja-JP" altLang="en-US" dirty="0" smtClean="0">
                <a:latin typeface="Garamond" pitchFamily="18" charset="0"/>
                <a:ea typeface="ＭＳ Ｐゴシック" pitchFamily="50" charset="-128"/>
              </a:rPr>
              <a:t>　　１年間に、</a:t>
            </a:r>
            <a:r>
              <a:rPr lang="ja-JP" altLang="en-US" b="1" dirty="0" smtClean="0">
                <a:solidFill>
                  <a:schemeClr val="accent2"/>
                </a:solidFill>
                <a:latin typeface="Garamond" pitchFamily="18" charset="0"/>
                <a:ea typeface="ＭＳ Ｐゴシック" pitchFamily="50" charset="-128"/>
              </a:rPr>
              <a:t>100</a:t>
            </a:r>
            <a:r>
              <a:rPr lang="ja-JP" altLang="en-US" dirty="0" smtClean="0">
                <a:solidFill>
                  <a:schemeClr val="accent2"/>
                </a:solidFill>
                <a:latin typeface="Garamond" pitchFamily="18" charset="0"/>
                <a:ea typeface="ＭＳ Ｐゴシック" pitchFamily="50" charset="-128"/>
              </a:rPr>
              <a:t>万語を理解度７５％以上</a:t>
            </a:r>
            <a:r>
              <a:rPr lang="ja-JP" altLang="en-US" dirty="0" smtClean="0">
                <a:latin typeface="Garamond" pitchFamily="18" charset="0"/>
                <a:ea typeface="ＭＳ Ｐゴシック" pitchFamily="50" charset="-128"/>
              </a:rPr>
              <a:t>で、着実に読めば </a:t>
            </a:r>
            <a:r>
              <a:rPr lang="ja-JP" altLang="en-US" b="1" dirty="0" smtClean="0">
                <a:solidFill>
                  <a:schemeClr val="accent2"/>
                </a:solidFill>
                <a:latin typeface="Garamond" pitchFamily="18" charset="0"/>
                <a:ea typeface="ＭＳ Ｐゴシック" pitchFamily="50" charset="-128"/>
              </a:rPr>
              <a:t>140</a:t>
            </a:r>
            <a:r>
              <a:rPr lang="ja-JP" altLang="en-US" dirty="0" smtClean="0">
                <a:solidFill>
                  <a:schemeClr val="accent2"/>
                </a:solidFill>
                <a:latin typeface="Garamond" pitchFamily="18" charset="0"/>
                <a:ea typeface="ＭＳ Ｐゴシック" pitchFamily="50" charset="-128"/>
              </a:rPr>
              <a:t>点</a:t>
            </a:r>
            <a:r>
              <a:rPr lang="ja-JP" altLang="en-US" dirty="0" smtClean="0">
                <a:latin typeface="Garamond" pitchFamily="18" charset="0"/>
                <a:ea typeface="ＭＳ Ｐゴシック" pitchFamily="50" charset="-128"/>
              </a:rPr>
              <a:t>程度上がる</a:t>
            </a:r>
          </a:p>
          <a:p>
            <a:pPr>
              <a:buFontTx/>
              <a:buNone/>
            </a:pPr>
            <a:r>
              <a:rPr lang="ja-JP" altLang="en-US" dirty="0" smtClean="0">
                <a:latin typeface="Garamond" pitchFamily="18" charset="0"/>
                <a:ea typeface="ＭＳ Ｐゴシック" pitchFamily="50" charset="-128"/>
              </a:rPr>
              <a:t>      １年間に、</a:t>
            </a:r>
            <a:r>
              <a:rPr lang="ja-JP" altLang="en-US" b="1" dirty="0" smtClean="0">
                <a:solidFill>
                  <a:schemeClr val="accent2"/>
                </a:solidFill>
                <a:latin typeface="Garamond" pitchFamily="18" charset="0"/>
                <a:ea typeface="ＭＳ Ｐゴシック" pitchFamily="50" charset="-128"/>
              </a:rPr>
              <a:t>50</a:t>
            </a:r>
            <a:r>
              <a:rPr lang="ja-JP" altLang="en-US" dirty="0" smtClean="0">
                <a:solidFill>
                  <a:schemeClr val="accent2"/>
                </a:solidFill>
                <a:latin typeface="Garamond" pitchFamily="18" charset="0"/>
                <a:ea typeface="ＭＳ Ｐゴシック" pitchFamily="50" charset="-128"/>
              </a:rPr>
              <a:t>万語を理解度７５％以上</a:t>
            </a:r>
            <a:r>
              <a:rPr lang="ja-JP" altLang="en-US" dirty="0" smtClean="0">
                <a:latin typeface="Garamond" pitchFamily="18" charset="0"/>
                <a:ea typeface="ＭＳ Ｐゴシック" pitchFamily="50" charset="-128"/>
              </a:rPr>
              <a:t>で、着実に読めば </a:t>
            </a:r>
            <a:r>
              <a:rPr lang="ja-JP" altLang="en-US" b="1" dirty="0" smtClean="0">
                <a:solidFill>
                  <a:schemeClr val="accent2"/>
                </a:solidFill>
                <a:latin typeface="Garamond" pitchFamily="18" charset="0"/>
                <a:ea typeface="ＭＳ Ｐゴシック" pitchFamily="50" charset="-128"/>
              </a:rPr>
              <a:t>70</a:t>
            </a:r>
            <a:r>
              <a:rPr lang="ja-JP" altLang="en-US" dirty="0" smtClean="0">
                <a:solidFill>
                  <a:schemeClr val="accent2"/>
                </a:solidFill>
                <a:latin typeface="Garamond" pitchFamily="18" charset="0"/>
                <a:ea typeface="ＭＳ Ｐゴシック" pitchFamily="50" charset="-128"/>
              </a:rPr>
              <a:t>点</a:t>
            </a:r>
            <a:r>
              <a:rPr lang="ja-JP" altLang="en-US" dirty="0" smtClean="0">
                <a:latin typeface="Garamond" pitchFamily="18" charset="0"/>
                <a:ea typeface="ＭＳ Ｐゴシック" pitchFamily="50" charset="-128"/>
              </a:rPr>
              <a:t>程度上がる</a:t>
            </a:r>
            <a:endParaRPr lang="ja-JP" altLang="en-US" dirty="0" smtClean="0">
              <a:solidFill>
                <a:srgbClr val="C6060B"/>
              </a:solidFill>
              <a:latin typeface="Garamond" pitchFamily="18" charset="0"/>
              <a:ea typeface="ＭＳ Ｐゴシック" pitchFamily="50" charset="-128"/>
            </a:endParaRPr>
          </a:p>
          <a:p>
            <a:pPr>
              <a:buFontTx/>
              <a:buNone/>
            </a:pPr>
            <a:r>
              <a:rPr lang="ja-JP" altLang="en-US" dirty="0" smtClean="0">
                <a:solidFill>
                  <a:schemeClr val="accent2"/>
                </a:solidFill>
                <a:latin typeface="Garamond" pitchFamily="18" charset="0"/>
                <a:ea typeface="ＭＳ Ｐゴシック" pitchFamily="50" charset="-128"/>
              </a:rPr>
              <a:t>低得点の人は、たくさん読む・聞くことが必要</a:t>
            </a:r>
          </a:p>
          <a:p>
            <a:pPr>
              <a:buFontTx/>
              <a:buNone/>
            </a:pPr>
            <a:r>
              <a:rPr lang="ja-JP" altLang="en-US" dirty="0" smtClean="0">
                <a:solidFill>
                  <a:schemeClr val="accent2"/>
                </a:solidFill>
                <a:latin typeface="Garamond" pitchFamily="18" charset="0"/>
                <a:ea typeface="ＭＳ Ｐゴシック" pitchFamily="50" charset="-128"/>
              </a:rPr>
              <a:t>やさしいものを高い理解度で読まないと力は伸びない</a:t>
            </a:r>
          </a:p>
        </p:txBody>
      </p:sp>
      <p:sp>
        <p:nvSpPr>
          <p:cNvPr id="4" name="スライド番号プレースホルダー 3"/>
          <p:cNvSpPr>
            <a:spLocks noGrp="1"/>
          </p:cNvSpPr>
          <p:nvPr>
            <p:ph type="sldNum" sz="quarter" idx="12"/>
          </p:nvPr>
        </p:nvSpPr>
        <p:spPr/>
        <p:txBody>
          <a:bodyPr/>
          <a:lstStyle/>
          <a:p>
            <a:pPr>
              <a:defRPr/>
            </a:pPr>
            <a:fld id="{F2D93B45-6D0C-4942-8098-7260B331A1E6}" type="slidenum">
              <a:rPr lang="en-US" altLang="ja-JP"/>
              <a:pPr>
                <a:defRPr/>
              </a:pPr>
              <a:t>14</a:t>
            </a:fld>
            <a:endParaRPr lang="en-US" altLang="ja-JP" dirty="0"/>
          </a:p>
        </p:txBody>
      </p:sp>
    </p:spTree>
    <p:extLst>
      <p:ext uri="{BB962C8B-B14F-4D97-AF65-F5344CB8AC3E}">
        <p14:creationId xmlns:p14="http://schemas.microsoft.com/office/powerpoint/2010/main" val="30768694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a:xfrm>
            <a:off x="611188" y="260350"/>
            <a:ext cx="7772400" cy="1143000"/>
          </a:xfrm>
        </p:spPr>
        <p:txBody>
          <a:bodyPr/>
          <a:lstStyle/>
          <a:p>
            <a:pPr eaLnBrk="1" hangingPunct="1">
              <a:defRPr/>
            </a:pPr>
            <a:r>
              <a:rPr lang="ja-JP" altLang="en-US" dirty="0" smtClean="0">
                <a:solidFill>
                  <a:schemeClr val="tx1">
                    <a:lumMod val="50000"/>
                    <a:lumOff val="50000"/>
                  </a:schemeClr>
                </a:solidFill>
              </a:rPr>
              <a:t>東大現役合格者の</a:t>
            </a:r>
            <a:r>
              <a:rPr lang="en-US" altLang="ja-JP" b="1" dirty="0" smtClean="0">
                <a:solidFill>
                  <a:schemeClr val="tx1">
                    <a:lumMod val="50000"/>
                    <a:lumOff val="50000"/>
                  </a:schemeClr>
                </a:solidFill>
              </a:rPr>
              <a:t>ACE</a:t>
            </a:r>
            <a:r>
              <a:rPr lang="ja-JP" altLang="en-US" dirty="0" smtClean="0">
                <a:solidFill>
                  <a:schemeClr val="tx1">
                    <a:lumMod val="50000"/>
                    <a:lumOff val="50000"/>
                  </a:schemeClr>
                </a:solidFill>
              </a:rPr>
              <a:t>推移</a:t>
            </a:r>
            <a:endParaRPr lang="ja-JP" altLang="en-US" dirty="0" smtClean="0">
              <a:solidFill>
                <a:schemeClr val="tx1">
                  <a:lumMod val="50000"/>
                  <a:lumOff val="50000"/>
                </a:schemeClr>
              </a:solidFill>
            </a:endParaRPr>
          </a:p>
        </p:txBody>
      </p:sp>
      <p:graphicFrame>
        <p:nvGraphicFramePr>
          <p:cNvPr id="8" name="表 7"/>
          <p:cNvGraphicFramePr>
            <a:graphicFrameLocks noGrp="1"/>
          </p:cNvGraphicFramePr>
          <p:nvPr>
            <p:extLst>
              <p:ext uri="{D42A27DB-BD31-4B8C-83A1-F6EECF244321}">
                <p14:modId xmlns:p14="http://schemas.microsoft.com/office/powerpoint/2010/main" val="2390186362"/>
              </p:ext>
            </p:extLst>
          </p:nvPr>
        </p:nvGraphicFramePr>
        <p:xfrm>
          <a:off x="468313" y="1412875"/>
          <a:ext cx="7704137" cy="4564601"/>
        </p:xfrm>
        <a:graphic>
          <a:graphicData uri="http://schemas.openxmlformats.org/drawingml/2006/table">
            <a:tbl>
              <a:tblPr firstRow="1" bandRow="1">
                <a:tableStyleId>{5C22544A-7EE6-4342-B048-85BDC9FD1C3A}</a:tableStyleId>
              </a:tblPr>
              <a:tblGrid>
                <a:gridCol w="1511399"/>
                <a:gridCol w="864096"/>
                <a:gridCol w="792562"/>
                <a:gridCol w="864015"/>
                <a:gridCol w="864015"/>
                <a:gridCol w="864015"/>
                <a:gridCol w="1944035"/>
              </a:tblGrid>
              <a:tr h="761913">
                <a:tc>
                  <a:txBody>
                    <a:bodyPr/>
                    <a:lstStyle/>
                    <a:p>
                      <a:r>
                        <a:rPr kumimoji="1" lang="ja-JP" altLang="en-US" sz="2800" dirty="0" smtClean="0">
                          <a:solidFill>
                            <a:schemeClr val="tx1"/>
                          </a:solidFill>
                        </a:rPr>
                        <a:t>時期</a:t>
                      </a:r>
                      <a:endParaRPr kumimoji="1" lang="ja-JP" altLang="en-US" sz="2800" dirty="0">
                        <a:solidFill>
                          <a:schemeClr val="tx1"/>
                        </a:solidFill>
                      </a:endParaRPr>
                    </a:p>
                  </a:txBody>
                  <a:tcPr marL="91432" marR="91432" marT="45717" marB="45717"/>
                </a:tc>
                <a:tc>
                  <a:txBody>
                    <a:bodyPr/>
                    <a:lstStyle/>
                    <a:p>
                      <a:pPr algn="r"/>
                      <a:r>
                        <a:rPr kumimoji="1" lang="ja-JP" altLang="en-US" sz="2200" kern="1000" baseline="0" dirty="0" smtClean="0">
                          <a:solidFill>
                            <a:schemeClr val="tx1"/>
                          </a:solidFill>
                        </a:rPr>
                        <a:t>語彙</a:t>
                      </a:r>
                      <a:endParaRPr kumimoji="1" lang="en-US" altLang="ja-JP" sz="2200" kern="1000" baseline="0" dirty="0" smtClean="0">
                        <a:solidFill>
                          <a:schemeClr val="tx1"/>
                        </a:solidFill>
                      </a:endParaRPr>
                    </a:p>
                    <a:p>
                      <a:pPr algn="r"/>
                      <a:r>
                        <a:rPr kumimoji="1" lang="en-US" altLang="ja-JP" sz="2200" dirty="0" smtClean="0">
                          <a:solidFill>
                            <a:schemeClr val="tx1"/>
                          </a:solidFill>
                        </a:rPr>
                        <a:t>150</a:t>
                      </a:r>
                      <a:endParaRPr kumimoji="1" lang="ja-JP" altLang="en-US" sz="2200" dirty="0">
                        <a:solidFill>
                          <a:schemeClr val="tx1"/>
                        </a:solidFill>
                      </a:endParaRPr>
                    </a:p>
                  </a:txBody>
                  <a:tcPr marL="91432" marR="91432" marT="45717" marB="45717"/>
                </a:tc>
                <a:tc>
                  <a:txBody>
                    <a:bodyPr/>
                    <a:lstStyle/>
                    <a:p>
                      <a:pPr algn="r"/>
                      <a:r>
                        <a:rPr kumimoji="1" lang="ja-JP" altLang="en-US" sz="2200" dirty="0" smtClean="0">
                          <a:solidFill>
                            <a:schemeClr val="tx1"/>
                          </a:solidFill>
                        </a:rPr>
                        <a:t>文法</a:t>
                      </a:r>
                      <a:endParaRPr kumimoji="1" lang="en-US" altLang="ja-JP" sz="2200" dirty="0" smtClean="0">
                        <a:solidFill>
                          <a:schemeClr val="tx1"/>
                        </a:solidFill>
                      </a:endParaRPr>
                    </a:p>
                    <a:p>
                      <a:pPr algn="r"/>
                      <a:r>
                        <a:rPr kumimoji="1" lang="en-US" altLang="ja-JP" sz="2200" dirty="0" smtClean="0">
                          <a:solidFill>
                            <a:schemeClr val="tx1"/>
                          </a:solidFill>
                        </a:rPr>
                        <a:t>150</a:t>
                      </a:r>
                      <a:endParaRPr kumimoji="1" lang="ja-JP" altLang="en-US" sz="2200" dirty="0">
                        <a:solidFill>
                          <a:schemeClr val="tx1"/>
                        </a:solidFill>
                      </a:endParaRPr>
                    </a:p>
                  </a:txBody>
                  <a:tcPr marL="91432" marR="91432" marT="45717" marB="45717"/>
                </a:tc>
                <a:tc>
                  <a:txBody>
                    <a:bodyPr/>
                    <a:lstStyle/>
                    <a:p>
                      <a:pPr algn="r"/>
                      <a:r>
                        <a:rPr kumimoji="1" lang="ja-JP" altLang="en-US" sz="2200" dirty="0" smtClean="0">
                          <a:solidFill>
                            <a:schemeClr val="tx1"/>
                          </a:solidFill>
                        </a:rPr>
                        <a:t>読解</a:t>
                      </a:r>
                      <a:endParaRPr kumimoji="1" lang="en-US" altLang="ja-JP" sz="2200" dirty="0" smtClean="0">
                        <a:solidFill>
                          <a:schemeClr val="tx1"/>
                        </a:solidFill>
                      </a:endParaRPr>
                    </a:p>
                    <a:p>
                      <a:pPr algn="r"/>
                      <a:r>
                        <a:rPr kumimoji="1" lang="en-US" altLang="ja-JP" sz="2200" dirty="0" smtClean="0">
                          <a:solidFill>
                            <a:schemeClr val="tx1"/>
                          </a:solidFill>
                        </a:rPr>
                        <a:t>300</a:t>
                      </a:r>
                      <a:endParaRPr kumimoji="1" lang="ja-JP" altLang="en-US" sz="2200" dirty="0">
                        <a:solidFill>
                          <a:schemeClr val="tx1"/>
                        </a:solidFill>
                      </a:endParaRPr>
                    </a:p>
                  </a:txBody>
                  <a:tcPr marL="91432" marR="91432" marT="45717" marB="45717"/>
                </a:tc>
                <a:tc>
                  <a:txBody>
                    <a:bodyPr/>
                    <a:lstStyle/>
                    <a:p>
                      <a:pPr algn="r"/>
                      <a:r>
                        <a:rPr kumimoji="1" lang="ja-JP" altLang="en-US" sz="2200" dirty="0" smtClean="0">
                          <a:solidFill>
                            <a:schemeClr val="tx1"/>
                          </a:solidFill>
                        </a:rPr>
                        <a:t>聴解</a:t>
                      </a:r>
                      <a:endParaRPr kumimoji="1" lang="en-US" altLang="ja-JP" sz="2200" dirty="0" smtClean="0">
                        <a:solidFill>
                          <a:schemeClr val="tx1"/>
                        </a:solidFill>
                      </a:endParaRPr>
                    </a:p>
                    <a:p>
                      <a:pPr algn="r"/>
                      <a:r>
                        <a:rPr kumimoji="1" lang="en-US" altLang="ja-JP" sz="2200" dirty="0" smtClean="0">
                          <a:solidFill>
                            <a:schemeClr val="tx1"/>
                          </a:solidFill>
                        </a:rPr>
                        <a:t>300</a:t>
                      </a:r>
                      <a:endParaRPr kumimoji="1" lang="ja-JP" altLang="en-US" sz="2200" dirty="0">
                        <a:solidFill>
                          <a:schemeClr val="tx1"/>
                        </a:solidFill>
                      </a:endParaRPr>
                    </a:p>
                  </a:txBody>
                  <a:tcPr marL="91432" marR="91432" marT="45717" marB="45717"/>
                </a:tc>
                <a:tc>
                  <a:txBody>
                    <a:bodyPr/>
                    <a:lstStyle/>
                    <a:p>
                      <a:pPr algn="r"/>
                      <a:r>
                        <a:rPr kumimoji="1" lang="ja-JP" altLang="en-US" sz="2200" dirty="0" smtClean="0">
                          <a:solidFill>
                            <a:schemeClr val="tx1"/>
                          </a:solidFill>
                        </a:rPr>
                        <a:t>総合</a:t>
                      </a:r>
                      <a:endParaRPr kumimoji="1" lang="en-US" altLang="ja-JP" sz="2200" dirty="0" smtClean="0">
                        <a:solidFill>
                          <a:schemeClr val="tx1"/>
                        </a:solidFill>
                      </a:endParaRPr>
                    </a:p>
                    <a:p>
                      <a:pPr algn="r"/>
                      <a:r>
                        <a:rPr kumimoji="1" lang="en-US" altLang="ja-JP" sz="2200" dirty="0" smtClean="0">
                          <a:solidFill>
                            <a:schemeClr val="tx1"/>
                          </a:solidFill>
                        </a:rPr>
                        <a:t>900</a:t>
                      </a:r>
                      <a:endParaRPr kumimoji="1" lang="ja-JP" altLang="en-US" sz="2200" dirty="0">
                        <a:solidFill>
                          <a:schemeClr val="tx1"/>
                        </a:solidFill>
                      </a:endParaRPr>
                    </a:p>
                  </a:txBody>
                  <a:tcPr marL="91432" marR="91432" marT="45717" marB="45717"/>
                </a:tc>
                <a:tc>
                  <a:txBody>
                    <a:bodyPr/>
                    <a:lstStyle/>
                    <a:p>
                      <a:pPr algn="r"/>
                      <a:endParaRPr kumimoji="1" lang="ja-JP" altLang="en-US" sz="2800" dirty="0">
                        <a:solidFill>
                          <a:schemeClr val="tx1"/>
                        </a:solidFill>
                      </a:endParaRPr>
                    </a:p>
                  </a:txBody>
                  <a:tcPr marL="91432" marR="91432" marT="45717" marB="45717"/>
                </a:tc>
              </a:tr>
              <a:tr h="567213">
                <a:tc>
                  <a:txBody>
                    <a:bodyPr/>
                    <a:lstStyle/>
                    <a:p>
                      <a:r>
                        <a:rPr kumimoji="1" lang="ja-JP" altLang="en-US" sz="2800" dirty="0" smtClean="0">
                          <a:solidFill>
                            <a:srgbClr val="0F0121"/>
                          </a:solidFill>
                          <a:latin typeface="ＭＳ Ｐゴシック" panose="020B0600070205080204" pitchFamily="50" charset="-128"/>
                          <a:ea typeface="ＭＳ Ｐゴシック" panose="020B0600070205080204" pitchFamily="50" charset="-128"/>
                        </a:rPr>
                        <a:t>高１春</a:t>
                      </a:r>
                      <a:r>
                        <a:rPr kumimoji="1" lang="en-US" altLang="ja-JP" sz="2800" dirty="0" smtClean="0">
                          <a:solidFill>
                            <a:srgbClr val="0F0121"/>
                          </a:solidFill>
                          <a:latin typeface="ＭＳ Ｐゴシック" panose="020B0600070205080204" pitchFamily="50" charset="-128"/>
                          <a:ea typeface="ＭＳ Ｐゴシック" panose="020B0600070205080204" pitchFamily="50" charset="-128"/>
                        </a:rPr>
                        <a:t>A</a:t>
                      </a:r>
                      <a:endParaRPr kumimoji="1" lang="ja-JP" altLang="en-US" sz="2800" dirty="0">
                        <a:solidFill>
                          <a:srgbClr val="0F0121"/>
                        </a:solidFill>
                        <a:latin typeface="ＭＳ Ｐゴシック" panose="020B0600070205080204" pitchFamily="50" charset="-128"/>
                        <a:ea typeface="ＭＳ Ｐゴシック" panose="020B0600070205080204" pitchFamily="50" charset="-128"/>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103</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101</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165</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180</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549</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ja-JP" altLang="en-US" sz="2000" b="1" dirty="0" smtClean="0"/>
                        <a:t>（</a:t>
                      </a:r>
                      <a:r>
                        <a:rPr kumimoji="1" lang="ja-JP" altLang="en-US" sz="2000" b="1" dirty="0" smtClean="0">
                          <a:solidFill>
                            <a:srgbClr val="0F0121"/>
                          </a:solidFill>
                        </a:rPr>
                        <a:t>麻布）</a:t>
                      </a:r>
                      <a:endParaRPr kumimoji="1" lang="ja-JP" altLang="en-US" sz="2000" b="1" dirty="0">
                        <a:solidFill>
                          <a:srgbClr val="0F0121"/>
                        </a:solidFill>
                      </a:endParaRPr>
                    </a:p>
                  </a:txBody>
                  <a:tcPr marL="91432" marR="91432" marT="45717" marB="45717">
                    <a:solidFill>
                      <a:schemeClr val="accent3">
                        <a:lumMod val="75000"/>
                      </a:schemeClr>
                    </a:solidFill>
                  </a:tcPr>
                </a:tc>
              </a:tr>
              <a:tr h="5428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smtClean="0">
                          <a:solidFill>
                            <a:srgbClr val="0F0121"/>
                          </a:solidFill>
                          <a:latin typeface="ＭＳ Ｐゴシック" panose="020B0600070205080204" pitchFamily="50" charset="-128"/>
                          <a:ea typeface="ＭＳ Ｐゴシック" panose="020B0600070205080204" pitchFamily="50" charset="-128"/>
                        </a:rPr>
                        <a:t>高２冬</a:t>
                      </a:r>
                      <a:r>
                        <a:rPr kumimoji="1" lang="en-US" altLang="ja-JP" sz="2800" dirty="0" smtClean="0">
                          <a:solidFill>
                            <a:srgbClr val="0F0121"/>
                          </a:solidFill>
                          <a:latin typeface="ＭＳ Ｐゴシック" panose="020B0600070205080204" pitchFamily="50" charset="-128"/>
                          <a:ea typeface="ＭＳ Ｐゴシック" panose="020B0600070205080204" pitchFamily="50" charset="-128"/>
                        </a:rPr>
                        <a:t>A</a:t>
                      </a:r>
                      <a:endParaRPr kumimoji="1" lang="ja-JP" altLang="en-US" sz="2800" dirty="0">
                        <a:solidFill>
                          <a:srgbClr val="0F0121"/>
                        </a:solidFill>
                        <a:latin typeface="ＭＳ Ｐゴシック" panose="020B0600070205080204" pitchFamily="50" charset="-128"/>
                        <a:ea typeface="ＭＳ Ｐゴシック" panose="020B0600070205080204" pitchFamily="50" charset="-128"/>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116</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127</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300</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244</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en-US" altLang="ja-JP" sz="2800" b="1" dirty="0" smtClean="0">
                          <a:solidFill>
                            <a:srgbClr val="0F0121"/>
                          </a:solidFill>
                        </a:rPr>
                        <a:t>787</a:t>
                      </a:r>
                      <a:endParaRPr kumimoji="1" lang="ja-JP" altLang="en-US" sz="2800" b="1" dirty="0">
                        <a:solidFill>
                          <a:srgbClr val="0F0121"/>
                        </a:solidFill>
                      </a:endParaRPr>
                    </a:p>
                  </a:txBody>
                  <a:tcPr marL="91432" marR="91432" marT="45717" marB="45717">
                    <a:solidFill>
                      <a:schemeClr val="accent3">
                        <a:lumMod val="75000"/>
                      </a:schemeClr>
                    </a:solidFill>
                  </a:tcPr>
                </a:tc>
                <a:tc>
                  <a:txBody>
                    <a:bodyPr/>
                    <a:lstStyle/>
                    <a:p>
                      <a:pPr algn="r"/>
                      <a:r>
                        <a:rPr kumimoji="1" lang="ja-JP" altLang="en-US" sz="2800" b="1" dirty="0" smtClean="0">
                          <a:solidFill>
                            <a:srgbClr val="0F0121"/>
                          </a:solidFill>
                        </a:rPr>
                        <a:t>文</a:t>
                      </a:r>
                      <a:r>
                        <a:rPr kumimoji="1" lang="en-US" altLang="ja-JP" sz="2800" b="1" dirty="0" smtClean="0">
                          <a:solidFill>
                            <a:srgbClr val="0F0121"/>
                          </a:solidFill>
                        </a:rPr>
                        <a:t>Ⅲ</a:t>
                      </a:r>
                      <a:r>
                        <a:rPr kumimoji="1" lang="ja-JP" altLang="en-US" sz="2800" b="1" dirty="0" smtClean="0">
                          <a:solidFill>
                            <a:srgbClr val="0F0121"/>
                          </a:solidFill>
                        </a:rPr>
                        <a:t>合格</a:t>
                      </a:r>
                      <a:endParaRPr kumimoji="1" lang="ja-JP" altLang="en-US" sz="2800" b="1" dirty="0">
                        <a:solidFill>
                          <a:srgbClr val="0F0121"/>
                        </a:solidFill>
                      </a:endParaRPr>
                    </a:p>
                  </a:txBody>
                  <a:tcPr marL="91432" marR="91432" marT="45717" marB="45717">
                    <a:solidFill>
                      <a:schemeClr val="accent3">
                        <a:lumMod val="75000"/>
                      </a:schemeClr>
                    </a:solidFill>
                  </a:tcPr>
                </a:tc>
              </a:tr>
              <a:tr h="518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smtClean="0">
                          <a:solidFill>
                            <a:srgbClr val="0F0121"/>
                          </a:solidFill>
                          <a:latin typeface="ＭＳ Ｐゴシック" panose="020B0600070205080204" pitchFamily="50" charset="-128"/>
                          <a:ea typeface="ＭＳ Ｐゴシック" panose="020B0600070205080204" pitchFamily="50" charset="-128"/>
                        </a:rPr>
                        <a:t>高１春</a:t>
                      </a:r>
                      <a:r>
                        <a:rPr kumimoji="1" lang="en-US" altLang="ja-JP" sz="2800" dirty="0" smtClean="0">
                          <a:solidFill>
                            <a:srgbClr val="0F0121"/>
                          </a:solidFill>
                          <a:latin typeface="ＭＳ Ｐゴシック" panose="020B0600070205080204" pitchFamily="50" charset="-128"/>
                          <a:ea typeface="ＭＳ Ｐゴシック" panose="020B0600070205080204" pitchFamily="50" charset="-128"/>
                        </a:rPr>
                        <a:t>B</a:t>
                      </a:r>
                      <a:endParaRPr kumimoji="1" lang="ja-JP" altLang="en-US" sz="2800" dirty="0">
                        <a:latin typeface="ＭＳ Ｐゴシック" panose="020B0600070205080204" pitchFamily="50" charset="-128"/>
                        <a:ea typeface="ＭＳ Ｐゴシック" panose="020B0600070205080204" pitchFamily="50" charset="-128"/>
                      </a:endParaRPr>
                    </a:p>
                  </a:txBody>
                  <a:tcPr marL="91432" marR="91432" marT="45717" marB="45717">
                    <a:solidFill>
                      <a:srgbClr val="FFCCFF"/>
                    </a:solidFill>
                  </a:tcPr>
                </a:tc>
                <a:tc>
                  <a:txBody>
                    <a:bodyPr/>
                    <a:lstStyle/>
                    <a:p>
                      <a:pPr algn="r"/>
                      <a:r>
                        <a:rPr kumimoji="1" lang="en-US" altLang="ja-JP" sz="2800" b="1" dirty="0" smtClean="0"/>
                        <a:t>107</a:t>
                      </a:r>
                      <a:endParaRPr kumimoji="1" lang="ja-JP" altLang="en-US" sz="2800" b="1" dirty="0"/>
                    </a:p>
                  </a:txBody>
                  <a:tcPr marL="91432" marR="91432" marT="45717" marB="45717">
                    <a:solidFill>
                      <a:srgbClr val="FFCCFF"/>
                    </a:solidFill>
                  </a:tcPr>
                </a:tc>
                <a:tc>
                  <a:txBody>
                    <a:bodyPr/>
                    <a:lstStyle/>
                    <a:p>
                      <a:pPr algn="r"/>
                      <a:r>
                        <a:rPr kumimoji="1" lang="en-US" altLang="ja-JP" sz="2800" b="1" dirty="0" smtClean="0"/>
                        <a:t>117</a:t>
                      </a:r>
                      <a:endParaRPr kumimoji="1" lang="ja-JP" altLang="en-US" sz="2800" b="1" dirty="0"/>
                    </a:p>
                  </a:txBody>
                  <a:tcPr marL="91432" marR="91432" marT="45717" marB="45717">
                    <a:solidFill>
                      <a:srgbClr val="FFCCFF"/>
                    </a:solidFill>
                  </a:tcPr>
                </a:tc>
                <a:tc>
                  <a:txBody>
                    <a:bodyPr/>
                    <a:lstStyle/>
                    <a:p>
                      <a:pPr algn="r"/>
                      <a:r>
                        <a:rPr kumimoji="1" lang="en-US" altLang="ja-JP" sz="2800" b="1" dirty="0" smtClean="0"/>
                        <a:t>270</a:t>
                      </a:r>
                      <a:endParaRPr kumimoji="1" lang="ja-JP" altLang="en-US" sz="2800" b="1" dirty="0"/>
                    </a:p>
                  </a:txBody>
                  <a:tcPr marL="91432" marR="91432" marT="45717" marB="45717">
                    <a:solidFill>
                      <a:srgbClr val="FFCCFF"/>
                    </a:solidFill>
                  </a:tcPr>
                </a:tc>
                <a:tc>
                  <a:txBody>
                    <a:bodyPr/>
                    <a:lstStyle/>
                    <a:p>
                      <a:pPr algn="r"/>
                      <a:r>
                        <a:rPr kumimoji="1" lang="en-US" altLang="ja-JP" sz="2800" b="1" dirty="0" smtClean="0"/>
                        <a:t>205</a:t>
                      </a:r>
                      <a:endParaRPr kumimoji="1" lang="ja-JP" altLang="en-US" sz="2800" b="1" dirty="0"/>
                    </a:p>
                  </a:txBody>
                  <a:tcPr marL="91432" marR="91432" marT="45717" marB="45717">
                    <a:solidFill>
                      <a:srgbClr val="FFCCFF"/>
                    </a:solidFill>
                  </a:tcPr>
                </a:tc>
                <a:tc>
                  <a:txBody>
                    <a:bodyPr/>
                    <a:lstStyle/>
                    <a:p>
                      <a:pPr algn="r"/>
                      <a:r>
                        <a:rPr kumimoji="1" lang="en-US" altLang="ja-JP" sz="2800" b="1" dirty="0" smtClean="0"/>
                        <a:t>699</a:t>
                      </a:r>
                      <a:endParaRPr kumimoji="1" lang="ja-JP" altLang="en-US" sz="2800" b="1" dirty="0"/>
                    </a:p>
                  </a:txBody>
                  <a:tcPr marL="91432" marR="91432" marT="45717" marB="45717">
                    <a:solidFill>
                      <a:srgbClr val="FFCCFF"/>
                    </a:solidFill>
                  </a:tcPr>
                </a:tc>
                <a:tc>
                  <a:txBody>
                    <a:bodyPr/>
                    <a:lstStyle/>
                    <a:p>
                      <a:pPr algn="r"/>
                      <a:r>
                        <a:rPr kumimoji="1" lang="ja-JP" altLang="en-US" sz="2000" b="1" dirty="0" smtClean="0"/>
                        <a:t>（桜蔭）</a:t>
                      </a:r>
                      <a:endParaRPr kumimoji="1" lang="ja-JP" altLang="en-US" sz="2000" b="1" dirty="0"/>
                    </a:p>
                  </a:txBody>
                  <a:tcPr marL="91432" marR="91432" marT="45717" marB="45717">
                    <a:solidFill>
                      <a:srgbClr val="FFCCFF"/>
                    </a:solidFill>
                  </a:tcPr>
                </a:tc>
              </a:tr>
              <a:tr h="490006">
                <a:tc>
                  <a:txBody>
                    <a:bodyPr/>
                    <a:lstStyle/>
                    <a:p>
                      <a:r>
                        <a:rPr kumimoji="1" lang="ja-JP" altLang="en-US" sz="2800" dirty="0" smtClean="0">
                          <a:solidFill>
                            <a:srgbClr val="0F0121"/>
                          </a:solidFill>
                          <a:latin typeface="ＭＳ Ｐゴシック" panose="020B0600070205080204" pitchFamily="50" charset="-128"/>
                          <a:ea typeface="ＭＳ Ｐゴシック" panose="020B0600070205080204" pitchFamily="50" charset="-128"/>
                        </a:rPr>
                        <a:t>高２冬</a:t>
                      </a:r>
                      <a:r>
                        <a:rPr kumimoji="1" lang="en-US" altLang="ja-JP" sz="2800" dirty="0" smtClean="0">
                          <a:solidFill>
                            <a:srgbClr val="0F0121"/>
                          </a:solidFill>
                          <a:latin typeface="ＭＳ Ｐゴシック" panose="020B0600070205080204" pitchFamily="50" charset="-128"/>
                          <a:ea typeface="ＭＳ Ｐゴシック" panose="020B0600070205080204" pitchFamily="50" charset="-128"/>
                        </a:rPr>
                        <a:t>B</a:t>
                      </a:r>
                      <a:endParaRPr kumimoji="1" lang="ja-JP" altLang="en-US" sz="2800" dirty="0">
                        <a:latin typeface="ＭＳ Ｐゴシック" panose="020B0600070205080204" pitchFamily="50" charset="-128"/>
                        <a:ea typeface="ＭＳ Ｐゴシック" panose="020B0600070205080204" pitchFamily="50" charset="-128"/>
                      </a:endParaRPr>
                    </a:p>
                  </a:txBody>
                  <a:tcPr marL="91432" marR="91432" marT="45717" marB="45717">
                    <a:solidFill>
                      <a:srgbClr val="FFCCFF"/>
                    </a:solidFill>
                  </a:tcPr>
                </a:tc>
                <a:tc>
                  <a:txBody>
                    <a:bodyPr/>
                    <a:lstStyle/>
                    <a:p>
                      <a:pPr algn="r"/>
                      <a:r>
                        <a:rPr kumimoji="1" lang="en-US" altLang="ja-JP" sz="2800" b="1" dirty="0" smtClean="0"/>
                        <a:t>150</a:t>
                      </a:r>
                      <a:endParaRPr kumimoji="1" lang="ja-JP" altLang="en-US" sz="2800" b="1" dirty="0"/>
                    </a:p>
                  </a:txBody>
                  <a:tcPr marL="91432" marR="91432" marT="45717" marB="45717">
                    <a:solidFill>
                      <a:srgbClr val="FFCCFF"/>
                    </a:solidFill>
                  </a:tcPr>
                </a:tc>
                <a:tc>
                  <a:txBody>
                    <a:bodyPr/>
                    <a:lstStyle/>
                    <a:p>
                      <a:pPr algn="r"/>
                      <a:r>
                        <a:rPr kumimoji="1" lang="en-US" altLang="ja-JP" sz="2800" b="1" dirty="0" smtClean="0"/>
                        <a:t>141</a:t>
                      </a:r>
                      <a:endParaRPr kumimoji="1" lang="ja-JP" altLang="en-US" sz="2800" b="1" dirty="0"/>
                    </a:p>
                  </a:txBody>
                  <a:tcPr marL="91432" marR="91432" marT="45717" marB="45717">
                    <a:solidFill>
                      <a:srgbClr val="FFCCFF"/>
                    </a:solidFill>
                  </a:tcPr>
                </a:tc>
                <a:tc>
                  <a:txBody>
                    <a:bodyPr/>
                    <a:lstStyle/>
                    <a:p>
                      <a:pPr algn="r"/>
                      <a:r>
                        <a:rPr kumimoji="1" lang="en-US" altLang="ja-JP" sz="2800" b="1" dirty="0" smtClean="0"/>
                        <a:t>300</a:t>
                      </a:r>
                      <a:endParaRPr kumimoji="1" lang="ja-JP" altLang="en-US" sz="2800" b="1" dirty="0"/>
                    </a:p>
                  </a:txBody>
                  <a:tcPr marL="91432" marR="91432" marT="45717" marB="45717">
                    <a:solidFill>
                      <a:srgbClr val="FFCCFF"/>
                    </a:solidFill>
                  </a:tcPr>
                </a:tc>
                <a:tc>
                  <a:txBody>
                    <a:bodyPr/>
                    <a:lstStyle/>
                    <a:p>
                      <a:pPr algn="r"/>
                      <a:r>
                        <a:rPr kumimoji="1" lang="en-US" altLang="ja-JP" sz="2800" b="1" dirty="0" smtClean="0">
                          <a:solidFill>
                            <a:schemeClr val="tx1"/>
                          </a:solidFill>
                        </a:rPr>
                        <a:t>284</a:t>
                      </a:r>
                      <a:endParaRPr kumimoji="1" lang="ja-JP" altLang="en-US" sz="2800" b="1" dirty="0">
                        <a:solidFill>
                          <a:schemeClr val="tx1"/>
                        </a:solidFill>
                      </a:endParaRPr>
                    </a:p>
                  </a:txBody>
                  <a:tcPr marL="91432" marR="91432" marT="45717" marB="45717">
                    <a:solidFill>
                      <a:srgbClr val="FFCCFF"/>
                    </a:solidFill>
                  </a:tcPr>
                </a:tc>
                <a:tc>
                  <a:txBody>
                    <a:bodyPr/>
                    <a:lstStyle/>
                    <a:p>
                      <a:pPr algn="r"/>
                      <a:r>
                        <a:rPr kumimoji="1" lang="en-US" altLang="ja-JP" sz="2800" b="1" dirty="0" smtClean="0">
                          <a:solidFill>
                            <a:schemeClr val="tx1"/>
                          </a:solidFill>
                        </a:rPr>
                        <a:t>875</a:t>
                      </a:r>
                      <a:endParaRPr kumimoji="1" lang="ja-JP" altLang="en-US" sz="2800" b="1" dirty="0">
                        <a:solidFill>
                          <a:schemeClr val="tx1"/>
                        </a:solidFill>
                      </a:endParaRPr>
                    </a:p>
                  </a:txBody>
                  <a:tcPr marL="91432" marR="91432" marT="45717" marB="45717">
                    <a:solidFill>
                      <a:srgbClr val="FFCCFF"/>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800" b="1" dirty="0" smtClean="0"/>
                        <a:t>理</a:t>
                      </a:r>
                      <a:r>
                        <a:rPr kumimoji="1" lang="en-US" altLang="ja-JP" sz="2800" b="1" dirty="0" smtClean="0">
                          <a:solidFill>
                            <a:srgbClr val="0F0121"/>
                          </a:solidFill>
                        </a:rPr>
                        <a:t>Ⅲ</a:t>
                      </a:r>
                      <a:r>
                        <a:rPr kumimoji="1" lang="ja-JP" altLang="en-US" sz="2800" b="1" dirty="0" smtClean="0">
                          <a:solidFill>
                            <a:srgbClr val="0F0121"/>
                          </a:solidFill>
                        </a:rPr>
                        <a:t>合格</a:t>
                      </a:r>
                    </a:p>
                  </a:txBody>
                  <a:tcPr marL="91432" marR="91432" marT="45717" marB="45717">
                    <a:solidFill>
                      <a:srgbClr val="FFCCFF"/>
                    </a:solidFill>
                  </a:tcPr>
                </a:tc>
              </a:tr>
              <a:tr h="576192">
                <a:tc>
                  <a:txBody>
                    <a:bodyPr/>
                    <a:lstStyle/>
                    <a:p>
                      <a:r>
                        <a:rPr kumimoji="1" lang="ja-JP" altLang="en-US" sz="2800" dirty="0" smtClean="0">
                          <a:latin typeface="ＭＳ Ｐゴシック" panose="020B0600070205080204" pitchFamily="50" charset="-128"/>
                          <a:ea typeface="ＭＳ Ｐゴシック" panose="020B0600070205080204" pitchFamily="50" charset="-128"/>
                        </a:rPr>
                        <a:t>中３夏</a:t>
                      </a:r>
                      <a:r>
                        <a:rPr kumimoji="1" lang="en-US" altLang="ja-JP" sz="2800" dirty="0" smtClean="0">
                          <a:latin typeface="ＭＳ Ｐゴシック" panose="020B0600070205080204" pitchFamily="50" charset="-128"/>
                          <a:ea typeface="ＭＳ Ｐゴシック" panose="020B0600070205080204" pitchFamily="50" charset="-128"/>
                        </a:rPr>
                        <a:t>C</a:t>
                      </a:r>
                      <a:endParaRPr kumimoji="1" lang="ja-JP" altLang="en-US" sz="2800" dirty="0">
                        <a:latin typeface="ＭＳ Ｐゴシック" panose="020B0600070205080204" pitchFamily="50" charset="-128"/>
                        <a:ea typeface="ＭＳ Ｐゴシック" panose="020B0600070205080204" pitchFamily="50" charset="-128"/>
                      </a:endParaRPr>
                    </a:p>
                  </a:txBody>
                  <a:tcPr marL="91432" marR="91432" marT="45717" marB="45717">
                    <a:solidFill>
                      <a:srgbClr val="FFFF00"/>
                    </a:solidFill>
                  </a:tcPr>
                </a:tc>
                <a:tc>
                  <a:txBody>
                    <a:bodyPr/>
                    <a:lstStyle/>
                    <a:p>
                      <a:pPr algn="r"/>
                      <a:r>
                        <a:rPr kumimoji="1" lang="en-US" altLang="ja-JP" sz="2800" b="1" dirty="0" smtClean="0"/>
                        <a:t>67</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98</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143</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184</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492</a:t>
                      </a:r>
                      <a:endParaRPr kumimoji="1" lang="ja-JP" altLang="en-US" sz="2800" b="1" dirty="0"/>
                    </a:p>
                  </a:txBody>
                  <a:tcPr marL="91432" marR="91432" marT="45717" marB="45717">
                    <a:solidFill>
                      <a:srgbClr val="FFFF00"/>
                    </a:solidFill>
                  </a:tcPr>
                </a:tc>
                <a:tc>
                  <a:txBody>
                    <a:bodyPr/>
                    <a:lstStyle/>
                    <a:p>
                      <a:pPr algn="r"/>
                      <a:r>
                        <a:rPr kumimoji="1" lang="ja-JP" altLang="en-US" sz="2000" b="1" dirty="0" smtClean="0"/>
                        <a:t>（学習院）</a:t>
                      </a:r>
                      <a:endParaRPr kumimoji="1" lang="ja-JP" altLang="en-US" sz="2000" b="1" dirty="0"/>
                    </a:p>
                  </a:txBody>
                  <a:tcPr marL="91432" marR="91432" marT="45717" marB="45717">
                    <a:solidFill>
                      <a:srgbClr val="FFFF00"/>
                    </a:solidFill>
                  </a:tcPr>
                </a:tc>
              </a:tr>
              <a:tr h="518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smtClean="0">
                          <a:solidFill>
                            <a:srgbClr val="0F0121"/>
                          </a:solidFill>
                          <a:latin typeface="ＭＳ Ｐゴシック" panose="020B0600070205080204" pitchFamily="50" charset="-128"/>
                          <a:ea typeface="ＭＳ Ｐゴシック" panose="020B0600070205080204" pitchFamily="50" charset="-128"/>
                        </a:rPr>
                        <a:t>高１夏</a:t>
                      </a:r>
                      <a:r>
                        <a:rPr kumimoji="1" lang="en-US" altLang="ja-JP" sz="2800" dirty="0" smtClean="0">
                          <a:solidFill>
                            <a:srgbClr val="0F0121"/>
                          </a:solidFill>
                          <a:latin typeface="ＭＳ Ｐゴシック" panose="020B0600070205080204" pitchFamily="50" charset="-128"/>
                          <a:ea typeface="ＭＳ Ｐゴシック" panose="020B0600070205080204" pitchFamily="50" charset="-128"/>
                        </a:rPr>
                        <a:t>C</a:t>
                      </a:r>
                      <a:endParaRPr kumimoji="1" lang="ja-JP" altLang="en-US" sz="2800" dirty="0">
                        <a:latin typeface="ＭＳ Ｐゴシック" panose="020B0600070205080204" pitchFamily="50" charset="-128"/>
                        <a:ea typeface="ＭＳ Ｐゴシック" panose="020B0600070205080204" pitchFamily="50" charset="-128"/>
                      </a:endParaRPr>
                    </a:p>
                  </a:txBody>
                  <a:tcPr marL="91432" marR="91432" marT="45717" marB="45717">
                    <a:solidFill>
                      <a:srgbClr val="FFFF00"/>
                    </a:solidFill>
                  </a:tcPr>
                </a:tc>
                <a:tc>
                  <a:txBody>
                    <a:bodyPr/>
                    <a:lstStyle/>
                    <a:p>
                      <a:pPr algn="r"/>
                      <a:r>
                        <a:rPr kumimoji="1" lang="en-US" altLang="ja-JP" sz="2800" b="1" dirty="0" smtClean="0"/>
                        <a:t>73</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97</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171</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222</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563</a:t>
                      </a:r>
                      <a:endParaRPr kumimoji="1" lang="ja-JP" altLang="en-US" sz="2800" b="1" dirty="0"/>
                    </a:p>
                  </a:txBody>
                  <a:tcPr marL="91432" marR="91432" marT="45717" marB="45717">
                    <a:solidFill>
                      <a:srgbClr val="FFFF00"/>
                    </a:solidFill>
                  </a:tcPr>
                </a:tc>
                <a:tc>
                  <a:txBody>
                    <a:bodyPr/>
                    <a:lstStyle/>
                    <a:p>
                      <a:pPr algn="r"/>
                      <a:endParaRPr kumimoji="1" lang="ja-JP" altLang="en-US" sz="2800" b="1" dirty="0"/>
                    </a:p>
                  </a:txBody>
                  <a:tcPr marL="91432" marR="91432" marT="45717" marB="45717">
                    <a:solidFill>
                      <a:srgbClr val="FFFF00"/>
                    </a:solidFill>
                  </a:tcPr>
                </a:tc>
              </a:tr>
              <a:tr h="56188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smtClean="0">
                          <a:solidFill>
                            <a:srgbClr val="0F0121"/>
                          </a:solidFill>
                          <a:latin typeface="ＭＳ Ｐゴシック" panose="020B0600070205080204" pitchFamily="50" charset="-128"/>
                          <a:ea typeface="ＭＳ Ｐゴシック" panose="020B0600070205080204" pitchFamily="50" charset="-128"/>
                        </a:rPr>
                        <a:t>高２夏</a:t>
                      </a:r>
                      <a:r>
                        <a:rPr kumimoji="1" lang="en-US" altLang="ja-JP" sz="2800" dirty="0" smtClean="0">
                          <a:solidFill>
                            <a:srgbClr val="0F0121"/>
                          </a:solidFill>
                          <a:latin typeface="ＭＳ Ｐゴシック" panose="020B0600070205080204" pitchFamily="50" charset="-128"/>
                          <a:ea typeface="ＭＳ Ｐゴシック" panose="020B0600070205080204" pitchFamily="50" charset="-128"/>
                        </a:rPr>
                        <a:t>C</a:t>
                      </a:r>
                      <a:endParaRPr kumimoji="1" lang="ja-JP" altLang="en-US" sz="2800" dirty="0">
                        <a:latin typeface="ＭＳ Ｐゴシック" panose="020B0600070205080204" pitchFamily="50" charset="-128"/>
                        <a:ea typeface="ＭＳ Ｐゴシック" panose="020B0600070205080204" pitchFamily="50" charset="-128"/>
                      </a:endParaRPr>
                    </a:p>
                  </a:txBody>
                  <a:tcPr marL="91432" marR="91432" marT="45717" marB="45717">
                    <a:solidFill>
                      <a:srgbClr val="FFFF00"/>
                    </a:solidFill>
                  </a:tcPr>
                </a:tc>
                <a:tc>
                  <a:txBody>
                    <a:bodyPr/>
                    <a:lstStyle/>
                    <a:p>
                      <a:pPr algn="r"/>
                      <a:r>
                        <a:rPr kumimoji="1" lang="en-US" altLang="ja-JP" sz="2800" b="1" dirty="0" smtClean="0"/>
                        <a:t>100</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95</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300</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217</a:t>
                      </a:r>
                      <a:endParaRPr kumimoji="1" lang="ja-JP" altLang="en-US" sz="2800" b="1" dirty="0"/>
                    </a:p>
                  </a:txBody>
                  <a:tcPr marL="91432" marR="91432" marT="45717" marB="45717">
                    <a:solidFill>
                      <a:srgbClr val="FFFF00"/>
                    </a:solidFill>
                  </a:tcPr>
                </a:tc>
                <a:tc>
                  <a:txBody>
                    <a:bodyPr/>
                    <a:lstStyle/>
                    <a:p>
                      <a:pPr algn="r"/>
                      <a:r>
                        <a:rPr kumimoji="1" lang="en-US" altLang="ja-JP" sz="2800" b="1" dirty="0" smtClean="0"/>
                        <a:t>712</a:t>
                      </a:r>
                      <a:endParaRPr kumimoji="1" lang="ja-JP" altLang="en-US" sz="2800" b="1" dirty="0"/>
                    </a:p>
                  </a:txBody>
                  <a:tcPr marL="91432" marR="91432" marT="45717" marB="45717">
                    <a:solidFill>
                      <a:srgbClr val="FFFF00"/>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800" b="1" dirty="0" smtClean="0">
                          <a:solidFill>
                            <a:srgbClr val="0F0121"/>
                          </a:solidFill>
                        </a:rPr>
                        <a:t>文</a:t>
                      </a:r>
                      <a:r>
                        <a:rPr kumimoji="1" lang="en-US" altLang="ja-JP" sz="2800" b="1" dirty="0" smtClean="0">
                          <a:solidFill>
                            <a:srgbClr val="0F0121"/>
                          </a:solidFill>
                        </a:rPr>
                        <a:t>Ⅲ</a:t>
                      </a:r>
                      <a:r>
                        <a:rPr kumimoji="1" lang="ja-JP" altLang="en-US" sz="2800" b="1" dirty="0" smtClean="0">
                          <a:solidFill>
                            <a:srgbClr val="0F0121"/>
                          </a:solidFill>
                        </a:rPr>
                        <a:t>合格</a:t>
                      </a:r>
                    </a:p>
                  </a:txBody>
                  <a:tcPr marL="91432" marR="91432" marT="45717" marB="45717">
                    <a:solidFill>
                      <a:srgbClr val="FFFF00"/>
                    </a:solidFill>
                  </a:tcPr>
                </a:tc>
              </a:tr>
            </a:tbl>
          </a:graphicData>
        </a:graphic>
      </p:graphicFrame>
      <p:sp>
        <p:nvSpPr>
          <p:cNvPr id="13389" name="スライド番号プレースホルダー 1"/>
          <p:cNvSpPr>
            <a:spLocks noGrp="1"/>
          </p:cNvSpPr>
          <p:nvPr>
            <p:ph type="sldNum" sz="quarter" idx="12"/>
          </p:nvPr>
        </p:nvSpPr>
        <p:spPr>
          <a:noFill/>
        </p:spPr>
        <p:txBody>
          <a:bodyPr/>
          <a:lstStyle>
            <a:lvl1pPr eaLnBrk="0" hangingPunct="0">
              <a:spcBef>
                <a:spcPct val="20000"/>
              </a:spcBef>
              <a:buClr>
                <a:schemeClr val="tx2"/>
              </a:buClr>
              <a:buSzPct val="60000"/>
              <a:buBlip>
                <a:blip r:embed="rId2"/>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2"/>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909FB047-DB60-454F-9959-D269296412DA}" type="slidenum">
              <a:rPr kumimoji="0" lang="en-US" altLang="ja-JP" sz="1400" smtClean="0"/>
              <a:pPr eaLnBrk="1" hangingPunct="1">
                <a:spcBef>
                  <a:spcPct val="0"/>
                </a:spcBef>
                <a:buClrTx/>
                <a:buSzTx/>
                <a:buFontTx/>
                <a:buNone/>
              </a:pPr>
              <a:t>15</a:t>
            </a:fld>
            <a:endParaRPr kumimoji="0" lang="en-US" altLang="ja-JP" sz="1400" smtClean="0"/>
          </a:p>
        </p:txBody>
      </p:sp>
    </p:spTree>
    <p:extLst>
      <p:ext uri="{BB962C8B-B14F-4D97-AF65-F5344CB8AC3E}">
        <p14:creationId xmlns:p14="http://schemas.microsoft.com/office/powerpoint/2010/main" val="40953843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番号プレースホルダー 3"/>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A2AB9287-2AD7-49BD-B627-D217185D305B}" type="slidenum">
              <a:rPr kumimoji="0" lang="en-US" altLang="ja-JP" sz="1400" smtClean="0"/>
              <a:pPr eaLnBrk="1" hangingPunct="1">
                <a:spcBef>
                  <a:spcPct val="0"/>
                </a:spcBef>
                <a:buClrTx/>
                <a:buSzTx/>
                <a:buFontTx/>
                <a:buNone/>
              </a:pPr>
              <a:t>16</a:t>
            </a:fld>
            <a:endParaRPr kumimoji="0" lang="en-US" altLang="ja-JP" sz="1400" smtClean="0"/>
          </a:p>
        </p:txBody>
      </p:sp>
      <p:sp>
        <p:nvSpPr>
          <p:cNvPr id="15363" name="スライド番号プレースホルダ 5"/>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algn="r" eaLnBrk="1" hangingPunct="1">
              <a:spcBef>
                <a:spcPct val="0"/>
              </a:spcBef>
              <a:buClrTx/>
              <a:buSzTx/>
              <a:buFontTx/>
              <a:buNone/>
            </a:pPr>
            <a:fld id="{90ACA5B9-B23A-4545-9AEE-7BBF8A5740B4}" type="slidenum">
              <a:rPr kumimoji="0" lang="en-US" altLang="ja-JP" sz="1400" b="0"/>
              <a:pPr algn="r" eaLnBrk="1" hangingPunct="1">
                <a:spcBef>
                  <a:spcPct val="0"/>
                </a:spcBef>
                <a:buClrTx/>
                <a:buSzTx/>
                <a:buFontTx/>
                <a:buNone/>
              </a:pPr>
              <a:t>16</a:t>
            </a:fld>
            <a:endParaRPr kumimoji="0" lang="en-US" altLang="ja-JP" sz="1400" b="0"/>
          </a:p>
        </p:txBody>
      </p:sp>
      <p:sp>
        <p:nvSpPr>
          <p:cNvPr id="15364" name="Rectangle 2"/>
          <p:cNvSpPr>
            <a:spLocks noGrp="1" noChangeArrowheads="1"/>
          </p:cNvSpPr>
          <p:nvPr>
            <p:ph type="title" idx="4294967295"/>
          </p:nvPr>
        </p:nvSpPr>
        <p:spPr/>
        <p:txBody>
          <a:bodyPr/>
          <a:lstStyle/>
          <a:p>
            <a:pPr algn="ctr" eaLnBrk="1" hangingPunct="1"/>
            <a:r>
              <a:rPr lang="ja-JP" altLang="en-US" dirty="0" smtClean="0">
                <a:latin typeface="ＭＳ Ｐゴシック" panose="020B0600070205080204" pitchFamily="50" charset="-128"/>
                <a:ea typeface="ＭＳ Ｐゴシック" panose="020B0600070205080204" pitchFamily="50" charset="-128"/>
              </a:rPr>
              <a:t>受験に向けてのＡＣＥの目安</a:t>
            </a:r>
          </a:p>
        </p:txBody>
      </p:sp>
      <p:graphicFrame>
        <p:nvGraphicFramePr>
          <p:cNvPr id="1164292" name="Group 4"/>
          <p:cNvGraphicFramePr>
            <a:graphicFrameLocks noGrp="1"/>
          </p:cNvGraphicFramePr>
          <p:nvPr>
            <p:extLst>
              <p:ext uri="{D42A27DB-BD31-4B8C-83A1-F6EECF244321}">
                <p14:modId xmlns:p14="http://schemas.microsoft.com/office/powerpoint/2010/main" val="1418495311"/>
              </p:ext>
            </p:extLst>
          </p:nvPr>
        </p:nvGraphicFramePr>
        <p:xfrm>
          <a:off x="990600" y="1752600"/>
          <a:ext cx="6019800" cy="3366100"/>
        </p:xfrm>
        <a:graphic>
          <a:graphicData uri="http://schemas.openxmlformats.org/drawingml/2006/table">
            <a:tbl>
              <a:tblPr/>
              <a:tblGrid>
                <a:gridCol w="3581400"/>
                <a:gridCol w="1143000"/>
                <a:gridCol w="1295400"/>
              </a:tblGrid>
              <a:tr h="12444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dirty="0" smtClean="0">
                          <a:ln>
                            <a:noFill/>
                          </a:ln>
                          <a:solidFill>
                            <a:srgbClr val="F6E8D6"/>
                          </a:solidFill>
                          <a:effectLst/>
                          <a:latin typeface="Garamond" pitchFamily="18" charset="0"/>
                          <a:ea typeface="ＭＳ Ｐゴシック" pitchFamily="50" charset="-128"/>
                        </a:rPr>
                        <a:t>志望校</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6E8D6"/>
                          </a:solidFill>
                          <a:effectLst/>
                          <a:latin typeface="Garamond" pitchFamily="18" charset="0"/>
                          <a:ea typeface="ＭＳ Ｐゴシック" pitchFamily="50" charset="-128"/>
                        </a:rPr>
                        <a:t>高２</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6E8D6"/>
                          </a:solidFill>
                          <a:effectLst/>
                          <a:latin typeface="Garamond" pitchFamily="18" charset="0"/>
                          <a:ea typeface="ＭＳ Ｐゴシック" pitchFamily="50" charset="-128"/>
                        </a:rPr>
                        <a:t>終了</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6E8D6"/>
                          </a:solidFill>
                          <a:effectLst/>
                          <a:latin typeface="Garamond" pitchFamily="18" charset="0"/>
                          <a:ea typeface="ＭＳ Ｐゴシック" pitchFamily="50" charset="-128"/>
                        </a:rPr>
                        <a:t>（点数）</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6E8D6"/>
                          </a:solidFill>
                          <a:effectLst/>
                          <a:latin typeface="Garamond" pitchFamily="18" charset="0"/>
                          <a:ea typeface="ＭＳ Ｐゴシック" pitchFamily="50" charset="-128"/>
                        </a:rPr>
                        <a:t>高１</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6E8D6"/>
                          </a:solidFill>
                          <a:effectLst/>
                          <a:latin typeface="Garamond" pitchFamily="18" charset="0"/>
                          <a:ea typeface="ＭＳ Ｐゴシック" pitchFamily="50" charset="-128"/>
                        </a:rPr>
                        <a:t>終了</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6E8D6"/>
                          </a:solidFill>
                          <a:effectLst/>
                          <a:latin typeface="Garamond" pitchFamily="18" charset="0"/>
                          <a:ea typeface="ＭＳ Ｐゴシック" pitchFamily="50" charset="-128"/>
                        </a:rPr>
                        <a:t>（点数）</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r>
              <a:tr h="5366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800" b="0" i="0" u="none" strike="noStrike" cap="none" normalizeH="0" baseline="0" dirty="0" smtClean="0">
                          <a:ln>
                            <a:noFill/>
                          </a:ln>
                          <a:solidFill>
                            <a:srgbClr val="020018"/>
                          </a:solidFill>
                          <a:effectLst/>
                          <a:latin typeface="Garamond" pitchFamily="18" charset="0"/>
                          <a:ea typeface="ＭＳ Ｐゴシック" pitchFamily="50" charset="-128"/>
                        </a:rPr>
                        <a:t>東大理</a:t>
                      </a:r>
                      <a:r>
                        <a:rPr kumimoji="1" lang="en-US" altLang="ja-JP" sz="2800" b="0" i="0" u="none" strike="noStrike" cap="none" normalizeH="0" baseline="0" dirty="0" smtClean="0">
                          <a:ln>
                            <a:noFill/>
                          </a:ln>
                          <a:solidFill>
                            <a:srgbClr val="020018"/>
                          </a:solidFill>
                          <a:effectLst/>
                          <a:latin typeface="Garamond" pitchFamily="18" charset="0"/>
                          <a:ea typeface="ＭＳ Ｐゴシック" pitchFamily="50" charset="-128"/>
                        </a:rPr>
                        <a:t>Ⅲ</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1" i="0" u="none" strike="noStrike" cap="none" normalizeH="0" baseline="0" dirty="0" smtClean="0">
                          <a:ln>
                            <a:noFill/>
                          </a:ln>
                          <a:solidFill>
                            <a:srgbClr val="020018"/>
                          </a:solidFill>
                          <a:effectLst/>
                          <a:latin typeface="Garamond" pitchFamily="18" charset="0"/>
                          <a:ea typeface="ＭＳ Ｐゴシック" pitchFamily="50" charset="-128"/>
                        </a:rPr>
                        <a:t>840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1" i="0" u="none" strike="noStrike" cap="none" normalizeH="0" baseline="0" smtClean="0">
                          <a:ln>
                            <a:noFill/>
                          </a:ln>
                          <a:solidFill>
                            <a:srgbClr val="020018"/>
                          </a:solidFill>
                          <a:effectLst/>
                          <a:latin typeface="Garamond" pitchFamily="18" charset="0"/>
                          <a:ea typeface="ＭＳ Ｐゴシック" pitchFamily="50" charset="-128"/>
                        </a:rPr>
                        <a:t>780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C"/>
                    </a:solidFill>
                  </a:tcPr>
                </a:tc>
              </a:tr>
              <a:tr h="5334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800" b="0" i="0" u="none" strike="noStrike" cap="none" normalizeH="0" baseline="0" dirty="0" smtClean="0">
                          <a:ln>
                            <a:noFill/>
                          </a:ln>
                          <a:solidFill>
                            <a:srgbClr val="020018"/>
                          </a:solidFill>
                          <a:effectLst/>
                          <a:latin typeface="Garamond" pitchFamily="18" charset="0"/>
                          <a:ea typeface="ＭＳ Ｐゴシック" pitchFamily="50" charset="-128"/>
                        </a:rPr>
                        <a:t>東大</a:t>
                      </a:r>
                      <a:r>
                        <a:rPr kumimoji="1" lang="en-US" altLang="ja-JP" sz="2800" b="0" i="0" u="none" strike="noStrike" cap="none" normalizeH="0" baseline="0" dirty="0" smtClean="0">
                          <a:ln>
                            <a:noFill/>
                          </a:ln>
                          <a:solidFill>
                            <a:srgbClr val="020018"/>
                          </a:solidFill>
                          <a:effectLst/>
                          <a:latin typeface="Garamond" pitchFamily="18" charset="0"/>
                          <a:ea typeface="ＭＳ Ｐゴシック" pitchFamily="50" charset="-128"/>
                        </a:rPr>
                        <a:t>/</a:t>
                      </a:r>
                      <a:r>
                        <a:rPr kumimoji="1" lang="ja-JP" altLang="en-US" sz="2800" b="0" i="0" u="none" strike="noStrike" cap="none" normalizeH="0" baseline="0" dirty="0" smtClean="0">
                          <a:ln>
                            <a:noFill/>
                          </a:ln>
                          <a:solidFill>
                            <a:srgbClr val="020018"/>
                          </a:solidFill>
                          <a:effectLst/>
                          <a:latin typeface="Garamond" pitchFamily="18" charset="0"/>
                          <a:ea typeface="ＭＳ Ｐゴシック" pitchFamily="50" charset="-128"/>
                        </a:rPr>
                        <a:t>医歯大</a:t>
                      </a:r>
                      <a:r>
                        <a:rPr kumimoji="1" lang="en-US" altLang="ja-JP" sz="2800" b="0" i="0" u="none" strike="noStrike" cap="none" normalizeH="0" baseline="0" dirty="0" smtClean="0">
                          <a:ln>
                            <a:noFill/>
                          </a:ln>
                          <a:solidFill>
                            <a:srgbClr val="020018"/>
                          </a:solidFill>
                          <a:effectLst/>
                          <a:latin typeface="Garamond" pitchFamily="18" charset="0"/>
                          <a:ea typeface="ＭＳ Ｐゴシック" pitchFamily="50" charset="-128"/>
                        </a:rPr>
                        <a:t>/</a:t>
                      </a:r>
                      <a:r>
                        <a:rPr kumimoji="1" lang="ja-JP" altLang="en-US" sz="2800" b="0" i="0" u="none" strike="noStrike" cap="none" normalizeH="0" baseline="0" dirty="0" smtClean="0">
                          <a:ln>
                            <a:noFill/>
                          </a:ln>
                          <a:solidFill>
                            <a:srgbClr val="020018"/>
                          </a:solidFill>
                          <a:effectLst/>
                          <a:latin typeface="Garamond" pitchFamily="18" charset="0"/>
                          <a:ea typeface="ＭＳ Ｐゴシック" pitchFamily="50" charset="-128"/>
                        </a:rPr>
                        <a:t>千葉医</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1" i="0" u="none" strike="noStrike" cap="none" normalizeH="0" baseline="0" dirty="0" smtClean="0">
                          <a:ln>
                            <a:noFill/>
                          </a:ln>
                          <a:solidFill>
                            <a:srgbClr val="020018"/>
                          </a:solidFill>
                          <a:effectLst/>
                          <a:latin typeface="Garamond" pitchFamily="18" charset="0"/>
                          <a:ea typeface="ＭＳ Ｐゴシック" pitchFamily="50" charset="-128"/>
                        </a:rPr>
                        <a:t>760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1" i="0" u="none" strike="noStrike" cap="none" normalizeH="0" baseline="0" dirty="0" smtClean="0">
                          <a:ln>
                            <a:noFill/>
                          </a:ln>
                          <a:solidFill>
                            <a:srgbClr val="020018"/>
                          </a:solidFill>
                          <a:effectLst/>
                          <a:latin typeface="Garamond" pitchFamily="18" charset="0"/>
                          <a:ea typeface="ＭＳ Ｐゴシック" pitchFamily="50" charset="-128"/>
                        </a:rPr>
                        <a:t>680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r>
              <a:tr h="5140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800" b="0" i="0" u="none" strike="noStrike" cap="none" normalizeH="0" baseline="0" smtClean="0">
                          <a:ln>
                            <a:noFill/>
                          </a:ln>
                          <a:solidFill>
                            <a:srgbClr val="020018"/>
                          </a:solidFill>
                          <a:effectLst/>
                          <a:latin typeface="Garamond" pitchFamily="18" charset="0"/>
                          <a:ea typeface="ＭＳ Ｐゴシック" pitchFamily="50" charset="-128"/>
                        </a:rPr>
                        <a:t>一橋</a:t>
                      </a:r>
                      <a:r>
                        <a:rPr kumimoji="1" lang="en-US" altLang="ja-JP" sz="2800" b="0" i="0" u="none" strike="noStrike" cap="none" normalizeH="0" baseline="0" smtClean="0">
                          <a:ln>
                            <a:noFill/>
                          </a:ln>
                          <a:solidFill>
                            <a:srgbClr val="020018"/>
                          </a:solidFill>
                          <a:effectLst/>
                          <a:latin typeface="Garamond" pitchFamily="18" charset="0"/>
                          <a:ea typeface="ＭＳ Ｐゴシック" pitchFamily="50" charset="-128"/>
                        </a:rPr>
                        <a:t>/</a:t>
                      </a:r>
                      <a:r>
                        <a:rPr kumimoji="1" lang="ja-JP" altLang="en-US" sz="2800" b="0" i="0" u="none" strike="noStrike" cap="none" normalizeH="0" baseline="0" smtClean="0">
                          <a:ln>
                            <a:noFill/>
                          </a:ln>
                          <a:solidFill>
                            <a:srgbClr val="020018"/>
                          </a:solidFill>
                          <a:effectLst/>
                          <a:latin typeface="Garamond" pitchFamily="18" charset="0"/>
                          <a:ea typeface="ＭＳ Ｐゴシック" pitchFamily="50" charset="-128"/>
                        </a:rPr>
                        <a:t>京大</a:t>
                      </a:r>
                      <a:r>
                        <a:rPr kumimoji="1" lang="en-US" altLang="ja-JP" sz="2800" b="0" i="0" u="none" strike="noStrike" cap="none" normalizeH="0" baseline="0" smtClean="0">
                          <a:ln>
                            <a:noFill/>
                          </a:ln>
                          <a:solidFill>
                            <a:srgbClr val="020018"/>
                          </a:solidFill>
                          <a:effectLst/>
                          <a:latin typeface="Garamond" pitchFamily="18" charset="0"/>
                          <a:ea typeface="ＭＳ Ｐゴシック" pitchFamily="50" charset="-128"/>
                        </a:rPr>
                        <a:t>/ </a:t>
                      </a:r>
                      <a:r>
                        <a:rPr kumimoji="1" lang="ja-JP" altLang="en-US" sz="2800" b="0" i="0" u="none" strike="noStrike" cap="none" normalizeH="0" baseline="0" smtClean="0">
                          <a:ln>
                            <a:noFill/>
                          </a:ln>
                          <a:solidFill>
                            <a:srgbClr val="020018"/>
                          </a:solidFill>
                          <a:effectLst/>
                          <a:latin typeface="Garamond" pitchFamily="18" charset="0"/>
                          <a:ea typeface="ＭＳ Ｐゴシック" pitchFamily="50" charset="-128"/>
                        </a:rPr>
                        <a:t>早慶文</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1" i="0" u="none" strike="noStrike" cap="none" normalizeH="0" baseline="0" dirty="0" smtClean="0">
                          <a:ln>
                            <a:noFill/>
                          </a:ln>
                          <a:solidFill>
                            <a:srgbClr val="020018"/>
                          </a:solidFill>
                          <a:effectLst/>
                          <a:latin typeface="Garamond" pitchFamily="18" charset="0"/>
                          <a:ea typeface="ＭＳ Ｐゴシック" pitchFamily="50" charset="-128"/>
                        </a:rPr>
                        <a:t>710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1" i="0" u="none" strike="noStrike" cap="none" normalizeH="0" baseline="0" dirty="0" smtClean="0">
                          <a:ln>
                            <a:noFill/>
                          </a:ln>
                          <a:solidFill>
                            <a:srgbClr val="020018"/>
                          </a:solidFill>
                          <a:effectLst/>
                          <a:latin typeface="Garamond" pitchFamily="18" charset="0"/>
                          <a:ea typeface="ＭＳ Ｐゴシック" pitchFamily="50" charset="-128"/>
                        </a:rPr>
                        <a:t>630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C"/>
                    </a:solidFill>
                  </a:tcPr>
                </a:tc>
              </a:tr>
              <a:tr h="5334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800" b="0" i="0" u="none" strike="noStrike" cap="none" normalizeH="0" baseline="0" smtClean="0">
                          <a:ln>
                            <a:noFill/>
                          </a:ln>
                          <a:solidFill>
                            <a:srgbClr val="020018"/>
                          </a:solidFill>
                          <a:effectLst/>
                          <a:latin typeface="Garamond" pitchFamily="18" charset="0"/>
                          <a:ea typeface="ＭＳ Ｐゴシック" pitchFamily="50" charset="-128"/>
                        </a:rPr>
                        <a:t>地方国立医</a:t>
                      </a:r>
                      <a:r>
                        <a:rPr kumimoji="1" lang="en-US" altLang="ja-JP" sz="2800" b="0" i="0" u="none" strike="noStrike" cap="none" normalizeH="0" baseline="0" smtClean="0">
                          <a:ln>
                            <a:noFill/>
                          </a:ln>
                          <a:solidFill>
                            <a:srgbClr val="020018"/>
                          </a:solidFill>
                          <a:effectLst/>
                          <a:latin typeface="Garamond" pitchFamily="18" charset="0"/>
                          <a:ea typeface="ＭＳ Ｐゴシック" pitchFamily="50" charset="-128"/>
                        </a:rPr>
                        <a:t>/</a:t>
                      </a:r>
                      <a:r>
                        <a:rPr kumimoji="1" lang="ja-JP" altLang="en-US" sz="2800" b="0" i="0" u="none" strike="noStrike" cap="none" normalizeH="0" baseline="0" smtClean="0">
                          <a:ln>
                            <a:noFill/>
                          </a:ln>
                          <a:solidFill>
                            <a:srgbClr val="020018"/>
                          </a:solidFill>
                          <a:effectLst/>
                          <a:latin typeface="Garamond" pitchFamily="18" charset="0"/>
                          <a:ea typeface="ＭＳ Ｐゴシック" pitchFamily="50" charset="-128"/>
                        </a:rPr>
                        <a:t>早慶理工</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1" i="0" u="none" strike="noStrike" cap="none" normalizeH="0" baseline="0" dirty="0" smtClean="0">
                          <a:ln>
                            <a:noFill/>
                          </a:ln>
                          <a:solidFill>
                            <a:srgbClr val="020018"/>
                          </a:solidFill>
                          <a:effectLst/>
                          <a:latin typeface="Garamond" pitchFamily="18" charset="0"/>
                          <a:ea typeface="ＭＳ Ｐゴシック" pitchFamily="50" charset="-128"/>
                        </a:rPr>
                        <a:t>640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1" i="0" u="none" strike="noStrike" cap="none" normalizeH="0" baseline="0" dirty="0" smtClean="0">
                          <a:ln>
                            <a:noFill/>
                          </a:ln>
                          <a:solidFill>
                            <a:srgbClr val="020018"/>
                          </a:solidFill>
                          <a:effectLst/>
                          <a:latin typeface="Garamond" pitchFamily="18" charset="0"/>
                          <a:ea typeface="ＭＳ Ｐゴシック" pitchFamily="50" charset="-128"/>
                        </a:rPr>
                        <a:t>580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r>
            </a:tbl>
          </a:graphicData>
        </a:graphic>
      </p:graphicFrame>
    </p:spTree>
    <p:extLst>
      <p:ext uri="{BB962C8B-B14F-4D97-AF65-F5344CB8AC3E}">
        <p14:creationId xmlns:p14="http://schemas.microsoft.com/office/powerpoint/2010/main" val="35631501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番号プレースホルダー 5"/>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8B0D2B88-05B3-4333-B220-07077E693E69}" type="slidenum">
              <a:rPr kumimoji="0" lang="en-US" altLang="ja-JP" sz="1400" smtClean="0"/>
              <a:pPr eaLnBrk="1" hangingPunct="1">
                <a:spcBef>
                  <a:spcPct val="0"/>
                </a:spcBef>
                <a:buClrTx/>
                <a:buSzTx/>
                <a:buFontTx/>
                <a:buNone/>
              </a:pPr>
              <a:t>17</a:t>
            </a:fld>
            <a:endParaRPr kumimoji="0" lang="en-US" altLang="ja-JP" sz="1400" smtClean="0"/>
          </a:p>
        </p:txBody>
      </p:sp>
      <p:sp>
        <p:nvSpPr>
          <p:cNvPr id="17411" name="Rectangle 2"/>
          <p:cNvSpPr>
            <a:spLocks noGrp="1" noChangeArrowheads="1"/>
          </p:cNvSpPr>
          <p:nvPr>
            <p:ph type="title"/>
          </p:nvPr>
        </p:nvSpPr>
        <p:spPr>
          <a:xfrm>
            <a:off x="611560" y="404664"/>
            <a:ext cx="7772400" cy="1143000"/>
          </a:xfrm>
        </p:spPr>
        <p:txBody>
          <a:bodyPr/>
          <a:lstStyle/>
          <a:p>
            <a:pPr algn="ctr" eaLnBrk="1" hangingPunct="1"/>
            <a:r>
              <a:rPr lang="ja-JP" altLang="en-US" dirty="0" smtClean="0">
                <a:latin typeface="ＭＳ Ｐゴシック" panose="020B0600070205080204" pitchFamily="50" charset="-128"/>
                <a:ea typeface="ＭＳ Ｐゴシック" panose="020B0600070205080204" pitchFamily="50" charset="-128"/>
              </a:rPr>
              <a:t>入試の基礎知識</a:t>
            </a:r>
          </a:p>
        </p:txBody>
      </p:sp>
      <p:sp>
        <p:nvSpPr>
          <p:cNvPr id="17412" name="Rectangle 3"/>
          <p:cNvSpPr>
            <a:spLocks noGrp="1" noChangeArrowheads="1"/>
          </p:cNvSpPr>
          <p:nvPr>
            <p:ph type="body" idx="1"/>
          </p:nvPr>
        </p:nvSpPr>
        <p:spPr>
          <a:xfrm>
            <a:off x="647700" y="1600200"/>
            <a:ext cx="7848600" cy="4419600"/>
          </a:xfrm>
        </p:spPr>
        <p:txBody>
          <a:bodyPr/>
          <a:lstStyle/>
          <a:p>
            <a:pPr marL="0" indent="0" eaLnBrk="1" hangingPunct="1">
              <a:buFontTx/>
              <a:buNone/>
            </a:pPr>
            <a:r>
              <a:rPr lang="en-US" altLang="ja-JP" dirty="0" smtClean="0">
                <a:latin typeface="ＭＳ Ｐゴシック" panose="020B0600070205080204" pitchFamily="50" charset="-128"/>
                <a:ea typeface="ＭＳ Ｐゴシック" panose="020B0600070205080204" pitchFamily="50" charset="-128"/>
              </a:rPr>
              <a:t>(1) </a:t>
            </a:r>
            <a:r>
              <a:rPr lang="ja-JP" altLang="en-US" dirty="0" smtClean="0">
                <a:latin typeface="ＭＳ Ｐゴシック" panose="020B0600070205080204" pitchFamily="50" charset="-128"/>
                <a:ea typeface="ＭＳ Ｐゴシック" panose="020B0600070205080204" pitchFamily="50" charset="-128"/>
              </a:rPr>
              <a:t>大学入試では、満点を目指す必要はない</a:t>
            </a:r>
            <a:endParaRPr lang="en-US" altLang="ja-JP" dirty="0" smtClean="0">
              <a:latin typeface="ＭＳ Ｐゴシック" panose="020B0600070205080204" pitchFamily="50" charset="-128"/>
              <a:ea typeface="ＭＳ Ｐゴシック" panose="020B0600070205080204" pitchFamily="50" charset="-128"/>
            </a:endParaRPr>
          </a:p>
          <a:p>
            <a:pPr marL="0" indent="0" eaLnBrk="1" hangingPunct="1">
              <a:buFontTx/>
              <a:buNone/>
            </a:pPr>
            <a:r>
              <a:rPr lang="en-US" altLang="ja-JP" dirty="0" smtClean="0">
                <a:latin typeface="ＭＳ Ｐゴシック" panose="020B0600070205080204" pitchFamily="50" charset="-128"/>
                <a:ea typeface="ＭＳ Ｐゴシック" panose="020B0600070205080204" pitchFamily="50" charset="-128"/>
              </a:rPr>
              <a:t>(2)</a:t>
            </a:r>
            <a:r>
              <a:rPr lang="ja-JP" altLang="en-US" dirty="0" smtClean="0">
                <a:latin typeface="ＭＳ Ｐゴシック" panose="020B0600070205080204" pitchFamily="50" charset="-128"/>
                <a:ea typeface="ＭＳ Ｐゴシック" panose="020B0600070205080204" pitchFamily="50" charset="-128"/>
              </a:rPr>
              <a:t> 入試は総合競技。合計点が基準点を</a:t>
            </a:r>
            <a:endParaRPr lang="en-US" altLang="ja-JP" dirty="0" smtClean="0">
              <a:latin typeface="ＭＳ Ｐゴシック" panose="020B0600070205080204" pitchFamily="50" charset="-128"/>
              <a:ea typeface="ＭＳ Ｐゴシック" panose="020B0600070205080204" pitchFamily="50" charset="-128"/>
            </a:endParaRPr>
          </a:p>
          <a:p>
            <a:pPr marL="0" indent="0" eaLnBrk="1" hangingPunct="1">
              <a:buFontTx/>
              <a:buNone/>
            </a:pPr>
            <a:r>
              <a:rPr lang="ja-JP" altLang="en-US" dirty="0" smtClean="0">
                <a:latin typeface="ＭＳ Ｐゴシック" panose="020B0600070205080204" pitchFamily="50" charset="-128"/>
                <a:ea typeface="ＭＳ Ｐゴシック" panose="020B0600070205080204" pitchFamily="50" charset="-128"/>
              </a:rPr>
              <a:t>　　上回ればよい</a:t>
            </a:r>
            <a:endParaRPr lang="en-US" altLang="ja-JP" dirty="0" smtClean="0">
              <a:latin typeface="ＭＳ Ｐゴシック" panose="020B0600070205080204" pitchFamily="50" charset="-128"/>
              <a:ea typeface="ＭＳ Ｐゴシック" panose="020B0600070205080204" pitchFamily="50" charset="-128"/>
            </a:endParaRPr>
          </a:p>
          <a:p>
            <a:pPr marL="0" indent="0" eaLnBrk="1" hangingPunct="1">
              <a:buFontTx/>
              <a:buNone/>
            </a:pPr>
            <a:r>
              <a:rPr lang="en-US" altLang="ja-JP" dirty="0" smtClean="0">
                <a:latin typeface="ＭＳ Ｐゴシック" panose="020B0600070205080204" pitchFamily="50" charset="-128"/>
                <a:ea typeface="ＭＳ Ｐゴシック" panose="020B0600070205080204" pitchFamily="50" charset="-128"/>
              </a:rPr>
              <a:t>(3)  </a:t>
            </a:r>
            <a:r>
              <a:rPr lang="ja-JP" altLang="en-US" dirty="0" smtClean="0">
                <a:latin typeface="ＭＳ Ｐゴシック" panose="020B0600070205080204" pitchFamily="50" charset="-128"/>
                <a:ea typeface="ＭＳ Ｐゴシック" panose="020B0600070205080204" pitchFamily="50" charset="-128"/>
              </a:rPr>
              <a:t>入試は多様化している</a:t>
            </a:r>
            <a:endParaRPr lang="en-US" altLang="ja-JP" dirty="0" smtClean="0">
              <a:latin typeface="ＭＳ Ｐゴシック" panose="020B0600070205080204" pitchFamily="50" charset="-128"/>
              <a:ea typeface="ＭＳ Ｐゴシック" panose="020B0600070205080204" pitchFamily="50" charset="-128"/>
            </a:endParaRPr>
          </a:p>
          <a:p>
            <a:pPr marL="0" indent="0" eaLnBrk="1" hangingPunct="1">
              <a:buFontTx/>
              <a:buNone/>
            </a:pPr>
            <a:r>
              <a:rPr lang="ja-JP" altLang="en-US" dirty="0" smtClean="0">
                <a:latin typeface="ＭＳ Ｐゴシック" panose="020B0600070205080204" pitchFamily="50" charset="-128"/>
                <a:ea typeface="ＭＳ Ｐゴシック" panose="020B0600070205080204" pitchFamily="50" charset="-128"/>
              </a:rPr>
              <a:t>　　（学校推薦・</a:t>
            </a:r>
            <a:r>
              <a:rPr lang="en-US" altLang="ja-JP" dirty="0" smtClean="0">
                <a:latin typeface="ＭＳ Ｐゴシック" panose="020B0600070205080204" pitchFamily="50" charset="-128"/>
                <a:ea typeface="ＭＳ Ｐゴシック" panose="020B0600070205080204" pitchFamily="50" charset="-128"/>
              </a:rPr>
              <a:t>AO</a:t>
            </a:r>
            <a:r>
              <a:rPr lang="ja-JP" altLang="en-US" dirty="0" smtClean="0">
                <a:latin typeface="ＭＳ Ｐゴシック" panose="020B0600070205080204" pitchFamily="50" charset="-128"/>
                <a:ea typeface="ＭＳ Ｐゴシック" panose="020B0600070205080204" pitchFamily="50" charset="-128"/>
              </a:rPr>
              <a:t>・飛び級・センター）</a:t>
            </a:r>
            <a:endParaRPr lang="en-US" altLang="ja-JP" dirty="0" smtClean="0">
              <a:latin typeface="ＭＳ Ｐゴシック" panose="020B0600070205080204" pitchFamily="50" charset="-128"/>
              <a:ea typeface="ＭＳ Ｐゴシック" panose="020B0600070205080204" pitchFamily="50" charset="-128"/>
            </a:endParaRPr>
          </a:p>
          <a:p>
            <a:pPr marL="0" indent="0" eaLnBrk="1" hangingPunct="1">
              <a:buFontTx/>
              <a:buNone/>
            </a:pPr>
            <a:r>
              <a:rPr lang="ja-JP" altLang="en-US" dirty="0" smtClean="0">
                <a:solidFill>
                  <a:srgbClr val="C00000"/>
                </a:solidFill>
                <a:latin typeface="ＭＳ Ｐゴシック" panose="020B0600070205080204" pitchFamily="50" charset="-128"/>
                <a:ea typeface="ＭＳ Ｐゴシック" panose="020B0600070205080204" pitchFamily="50" charset="-128"/>
              </a:rPr>
              <a:t>自分に一番適した入試方法を選択すべき</a:t>
            </a:r>
          </a:p>
        </p:txBody>
      </p:sp>
    </p:spTree>
    <p:extLst>
      <p:ext uri="{BB962C8B-B14F-4D97-AF65-F5344CB8AC3E}">
        <p14:creationId xmlns:p14="http://schemas.microsoft.com/office/powerpoint/2010/main" val="29648604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ー 5"/>
          <p:cNvSpPr>
            <a:spLocks noGrp="1"/>
          </p:cNvSpPr>
          <p:nvPr>
            <p:ph type="sldNum" sz="quarter" idx="12"/>
          </p:nvPr>
        </p:nvSpPr>
        <p:spPr>
          <a:noFill/>
        </p:spPr>
        <p:txBody>
          <a:bodyPr/>
          <a:lstStyle>
            <a:lvl1pPr eaLnBrk="0" hangingPunct="0">
              <a:spcBef>
                <a:spcPct val="20000"/>
              </a:spcBef>
              <a:buClr>
                <a:schemeClr val="tx2"/>
              </a:buClr>
              <a:buSzPct val="60000"/>
              <a:buBlip>
                <a:blip r:embed="rId4"/>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4"/>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365B05D2-4FD9-4F56-8FCD-4C5B12FCA24E}" type="slidenum">
              <a:rPr kumimoji="0" lang="en-US" altLang="ja-JP" sz="1400" smtClean="0"/>
              <a:pPr eaLnBrk="1" hangingPunct="1">
                <a:spcBef>
                  <a:spcPct val="0"/>
                </a:spcBef>
                <a:buClrTx/>
                <a:buSzTx/>
                <a:buFontTx/>
                <a:buNone/>
              </a:pPr>
              <a:t>18</a:t>
            </a:fld>
            <a:endParaRPr kumimoji="0" lang="en-US" altLang="ja-JP" sz="1400" smtClean="0"/>
          </a:p>
        </p:txBody>
      </p:sp>
      <p:sp>
        <p:nvSpPr>
          <p:cNvPr id="18435" name="Rectangle 3074"/>
          <p:cNvSpPr>
            <a:spLocks noGrp="1" noChangeArrowheads="1"/>
          </p:cNvSpPr>
          <p:nvPr>
            <p:ph type="title"/>
          </p:nvPr>
        </p:nvSpPr>
        <p:spPr>
          <a:xfrm>
            <a:off x="251520" y="332656"/>
            <a:ext cx="8568952" cy="1224136"/>
          </a:xfrm>
        </p:spPr>
        <p:txBody>
          <a:bodyPr/>
          <a:lstStyle/>
          <a:p>
            <a:pPr algn="ctr" eaLnBrk="1" hangingPunct="1"/>
            <a:r>
              <a:rPr lang="ja-JP" altLang="en-US" dirty="0" smtClean="0"/>
              <a:t>東大理系</a:t>
            </a:r>
            <a:r>
              <a:rPr lang="en-US" altLang="ja-JP" dirty="0" smtClean="0"/>
              <a:t>56%</a:t>
            </a:r>
            <a:r>
              <a:rPr lang="ja-JP" altLang="en-US" dirty="0" err="1"/>
              <a:t>、</a:t>
            </a:r>
            <a:r>
              <a:rPr lang="ja-JP" altLang="en-US" dirty="0" smtClean="0"/>
              <a:t>文系</a:t>
            </a:r>
            <a:r>
              <a:rPr lang="ja-JP" altLang="en-US" dirty="0" smtClean="0"/>
              <a:t>は</a:t>
            </a:r>
            <a:r>
              <a:rPr lang="en-US" altLang="ja-JP" dirty="0" smtClean="0"/>
              <a:t>61%</a:t>
            </a:r>
            <a:r>
              <a:rPr lang="ja-JP" altLang="en-US" dirty="0" smtClean="0"/>
              <a:t>で合格</a:t>
            </a:r>
          </a:p>
        </p:txBody>
      </p:sp>
      <p:sp>
        <p:nvSpPr>
          <p:cNvPr id="18436" name="Rectangle 3075"/>
          <p:cNvSpPr>
            <a:spLocks noGrp="1" noChangeArrowheads="1"/>
          </p:cNvSpPr>
          <p:nvPr>
            <p:ph type="body" idx="1"/>
          </p:nvPr>
        </p:nvSpPr>
        <p:spPr>
          <a:xfrm>
            <a:off x="685800" y="1524000"/>
            <a:ext cx="8134350" cy="681038"/>
          </a:xfrm>
        </p:spPr>
        <p:txBody>
          <a:bodyPr/>
          <a:lstStyle/>
          <a:p>
            <a:pPr eaLnBrk="1" hangingPunct="1"/>
            <a:r>
              <a:rPr lang="ja-JP" altLang="en-US" dirty="0" smtClean="0"/>
              <a:t>東大の例（</a:t>
            </a:r>
            <a:r>
              <a:rPr lang="ja-JP" altLang="en-US" dirty="0" smtClean="0"/>
              <a:t>１次</a:t>
            </a:r>
            <a:r>
              <a:rPr lang="en-US" altLang="ja-JP" dirty="0" smtClean="0"/>
              <a:t>110</a:t>
            </a:r>
            <a:r>
              <a:rPr lang="ja-JP" altLang="en-US" dirty="0" smtClean="0"/>
              <a:t>　</a:t>
            </a:r>
            <a:r>
              <a:rPr lang="ja-JP" altLang="en-US" dirty="0" smtClean="0"/>
              <a:t>２次</a:t>
            </a:r>
            <a:r>
              <a:rPr lang="en-US" altLang="ja-JP" dirty="0" smtClean="0"/>
              <a:t>440 </a:t>
            </a:r>
            <a:r>
              <a:rPr lang="ja-JP" altLang="en-US" dirty="0" smtClean="0"/>
              <a:t>計</a:t>
            </a:r>
            <a:r>
              <a:rPr lang="en-US" altLang="ja-JP" dirty="0" smtClean="0"/>
              <a:t>550</a:t>
            </a:r>
            <a:endParaRPr lang="ja-JP" altLang="en-US" dirty="0" smtClean="0"/>
          </a:p>
        </p:txBody>
      </p:sp>
      <p:graphicFrame>
        <p:nvGraphicFramePr>
          <p:cNvPr id="18437" name="Object 3076"/>
          <p:cNvGraphicFramePr>
            <a:graphicFrameLocks noChangeAspect="1"/>
          </p:cNvGraphicFramePr>
          <p:nvPr>
            <p:extLst>
              <p:ext uri="{D42A27DB-BD31-4B8C-83A1-F6EECF244321}">
                <p14:modId xmlns:p14="http://schemas.microsoft.com/office/powerpoint/2010/main" val="732486330"/>
              </p:ext>
            </p:extLst>
          </p:nvPr>
        </p:nvGraphicFramePr>
        <p:xfrm>
          <a:off x="755650" y="2205038"/>
          <a:ext cx="7562850" cy="3394075"/>
        </p:xfrm>
        <a:graphic>
          <a:graphicData uri="http://schemas.openxmlformats.org/presentationml/2006/ole">
            <mc:AlternateContent xmlns:mc="http://schemas.openxmlformats.org/markup-compatibility/2006">
              <mc:Choice xmlns:v="urn:schemas-microsoft-com:vml" Requires="v">
                <p:oleObj spid="_x0000_s81925" name="ワークシート" r:id="rId5" imgW="2590899" imgH="1013472" progId="Excel.Sheet.8">
                  <p:embed/>
                </p:oleObj>
              </mc:Choice>
              <mc:Fallback>
                <p:oleObj name="ワークシート" r:id="rId5" imgW="2590899" imgH="1013472" progId="Excel.Sheet.8">
                  <p:embed/>
                  <p:pic>
                    <p:nvPicPr>
                      <p:cNvPr id="0" name=""/>
                      <p:cNvPicPr>
                        <a:picLocks noChangeAspect="1" noChangeArrowheads="1"/>
                      </p:cNvPicPr>
                      <p:nvPr/>
                    </p:nvPicPr>
                    <p:blipFill>
                      <a:blip r:embed="rId6"/>
                      <a:srcRect/>
                      <a:stretch>
                        <a:fillRect/>
                      </a:stretch>
                    </p:blipFill>
                    <p:spPr bwMode="auto">
                      <a:xfrm>
                        <a:off x="755650" y="2205038"/>
                        <a:ext cx="7562850" cy="3394075"/>
                      </a:xfrm>
                      <a:prstGeom prst="rect">
                        <a:avLst/>
                      </a:prstGeom>
                      <a:noFill/>
                      <a:ln>
                        <a:noFill/>
                      </a:ln>
                      <a:effectLst/>
                      <a:extLst>
                        <a:ext uri="{909E8E84-426E-40DD-AFC4-6F175D3DCCD1}">
                          <a14:hiddenFill xmlns:a14="http://schemas.microsoft.com/office/drawing/2010/main">
                            <a:solidFill>
                              <a:schemeClr val="accent1">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2974627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ー 5"/>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BFFD7B1E-A8D0-4151-A182-3ABB8FCE3366}" type="slidenum">
              <a:rPr kumimoji="0" lang="en-US" altLang="ja-JP" sz="1400" smtClean="0"/>
              <a:pPr eaLnBrk="1" hangingPunct="1">
                <a:spcBef>
                  <a:spcPct val="0"/>
                </a:spcBef>
                <a:buClrTx/>
                <a:buSzTx/>
                <a:buFontTx/>
                <a:buNone/>
              </a:pPr>
              <a:t>19</a:t>
            </a:fld>
            <a:endParaRPr kumimoji="0" lang="en-US" altLang="ja-JP" sz="1400" smtClean="0"/>
          </a:p>
        </p:txBody>
      </p:sp>
      <p:sp>
        <p:nvSpPr>
          <p:cNvPr id="19459" name="Rectangle 2"/>
          <p:cNvSpPr>
            <a:spLocks noGrp="1" noChangeArrowheads="1"/>
          </p:cNvSpPr>
          <p:nvPr>
            <p:ph type="title"/>
          </p:nvPr>
        </p:nvSpPr>
        <p:spPr>
          <a:xfrm>
            <a:off x="762000" y="228600"/>
            <a:ext cx="7467600" cy="1371600"/>
          </a:xfrm>
        </p:spPr>
        <p:txBody>
          <a:bodyPr/>
          <a:lstStyle/>
          <a:p>
            <a:pPr algn="ctr" eaLnBrk="1" hangingPunct="1"/>
            <a:r>
              <a:rPr lang="ja-JP" altLang="en-US" sz="4000" dirty="0" smtClean="0"/>
              <a:t>合格得点例（東大２次 </a:t>
            </a:r>
            <a:r>
              <a:rPr lang="en-US" altLang="ja-JP" sz="4000" dirty="0" smtClean="0"/>
              <a:t>2014</a:t>
            </a:r>
            <a:r>
              <a:rPr lang="ja-JP" altLang="en-US" sz="4000" dirty="0" smtClean="0"/>
              <a:t>）</a:t>
            </a:r>
            <a:endParaRPr lang="ja-JP" altLang="en-US" sz="4000" dirty="0" smtClean="0"/>
          </a:p>
        </p:txBody>
      </p:sp>
      <p:graphicFrame>
        <p:nvGraphicFramePr>
          <p:cNvPr id="1125446" name="Group 70"/>
          <p:cNvGraphicFramePr>
            <a:graphicFrameLocks noGrp="1"/>
          </p:cNvGraphicFramePr>
          <p:nvPr>
            <p:extLst>
              <p:ext uri="{D42A27DB-BD31-4B8C-83A1-F6EECF244321}">
                <p14:modId xmlns:p14="http://schemas.microsoft.com/office/powerpoint/2010/main" val="2143670723"/>
              </p:ext>
            </p:extLst>
          </p:nvPr>
        </p:nvGraphicFramePr>
        <p:xfrm>
          <a:off x="1524000" y="1905000"/>
          <a:ext cx="6781800" cy="3749674"/>
        </p:xfrm>
        <a:graphic>
          <a:graphicData uri="http://schemas.openxmlformats.org/drawingml/2006/table">
            <a:tbl>
              <a:tblPr/>
              <a:tblGrid>
                <a:gridCol w="1066800"/>
                <a:gridCol w="1066800"/>
                <a:gridCol w="1066800"/>
                <a:gridCol w="1066800"/>
                <a:gridCol w="2514600"/>
              </a:tblGrid>
              <a:tr h="822942">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rgbClr val="C6060B"/>
                          </a:solidFill>
                          <a:effectLst/>
                          <a:latin typeface="Garamond" pitchFamily="18" charset="0"/>
                          <a:ea typeface="ＭＳ Ｐゴシック" pitchFamily="50" charset="-128"/>
                        </a:rPr>
                        <a:t>90</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60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80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accent2"/>
                          </a:solidFill>
                          <a:effectLst/>
                          <a:latin typeface="Garamond" pitchFamily="18" charset="0"/>
                          <a:ea typeface="ＭＳ Ｐゴシック" pitchFamily="50" charset="-128"/>
                        </a:rPr>
                        <a:t>20</a:t>
                      </a:r>
                      <a:endParaRPr kumimoji="1" lang="en-US" altLang="ja-JP" sz="4800" b="1" i="0" u="none" strike="noStrike" cap="none" normalizeH="0" baseline="0" dirty="0" smtClean="0">
                        <a:ln>
                          <a:noFill/>
                        </a:ln>
                        <a:solidFill>
                          <a:schemeClr val="accent2"/>
                        </a:solidFill>
                        <a:effectLst/>
                        <a:latin typeface="Garamond" pitchFamily="18" charset="0"/>
                        <a:ea typeface="ＭＳ Ｐゴシック" pitchFamily="50" charset="-128"/>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250/440</a:t>
                      </a:r>
                      <a:endPar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976106">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rgbClr val="C6060B"/>
                          </a:solidFill>
                          <a:effectLst/>
                          <a:latin typeface="Garamond" pitchFamily="18" charset="0"/>
                          <a:ea typeface="ＭＳ Ｐゴシック" pitchFamily="50" charset="-128"/>
                        </a:rPr>
                        <a:t>60</a:t>
                      </a:r>
                      <a:endParaRPr kumimoji="1" lang="en-US" altLang="ja-JP" sz="4800" b="0" i="0" u="none" strike="noStrike" cap="none" normalizeH="0" baseline="0" dirty="0" smtClean="0">
                        <a:ln>
                          <a:noFill/>
                        </a:ln>
                        <a:solidFill>
                          <a:srgbClr val="C6060B"/>
                        </a:solidFill>
                        <a:effectLst/>
                        <a:latin typeface="Garamond" pitchFamily="18" charset="0"/>
                        <a:ea typeface="ＭＳ Ｐゴシック" pitchFamily="50" charset="-128"/>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smtClean="0">
                          <a:ln>
                            <a:noFill/>
                          </a:ln>
                          <a:solidFill>
                            <a:schemeClr val="tx1"/>
                          </a:solidFill>
                          <a:effectLst/>
                          <a:latin typeface="Garamond" pitchFamily="18" charset="0"/>
                          <a:ea typeface="ＭＳ Ｐゴシック" pitchFamily="50" charset="-128"/>
                        </a:rPr>
                        <a:t>60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70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accent2"/>
                          </a:solidFill>
                          <a:effectLst/>
                          <a:latin typeface="Garamond" pitchFamily="18" charset="0"/>
                          <a:ea typeface="ＭＳ Ｐゴシック" pitchFamily="50" charset="-128"/>
                        </a:rPr>
                        <a:t>60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250/440</a:t>
                      </a:r>
                      <a:endPar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974520">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rgbClr val="C6060B"/>
                          </a:solidFill>
                          <a:effectLst/>
                          <a:latin typeface="Garamond" pitchFamily="18" charset="0"/>
                          <a:ea typeface="ＭＳ Ｐゴシック" pitchFamily="50" charset="-128"/>
                        </a:rPr>
                        <a:t>80</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40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70</a:t>
                      </a:r>
                      <a:endPar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accent2"/>
                          </a:solidFill>
                          <a:effectLst/>
                          <a:latin typeface="Garamond" pitchFamily="18" charset="0"/>
                          <a:ea typeface="ＭＳ Ｐゴシック" pitchFamily="50" charset="-128"/>
                        </a:rPr>
                        <a:t>30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220/440</a:t>
                      </a:r>
                      <a:endPar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976106">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rgbClr val="C6060B"/>
                          </a:solidFill>
                          <a:effectLst/>
                          <a:latin typeface="Garamond" pitchFamily="18" charset="0"/>
                          <a:ea typeface="ＭＳ Ｐゴシック" pitchFamily="50" charset="-128"/>
                        </a:rPr>
                        <a:t>40</a:t>
                      </a:r>
                      <a:endParaRPr kumimoji="1" lang="en-US" altLang="ja-JP" sz="4800" b="0" i="0" u="none" strike="noStrike" cap="none" normalizeH="0" baseline="0" dirty="0" smtClean="0">
                        <a:ln>
                          <a:noFill/>
                        </a:ln>
                        <a:solidFill>
                          <a:srgbClr val="C6060B"/>
                        </a:solidFill>
                        <a:effectLst/>
                        <a:latin typeface="Garamond" pitchFamily="18" charset="0"/>
                        <a:ea typeface="ＭＳ Ｐゴシック" pitchFamily="50" charset="-128"/>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10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90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accent2"/>
                          </a:solidFill>
                          <a:effectLst/>
                          <a:latin typeface="Garamond" pitchFamily="18" charset="0"/>
                          <a:ea typeface="ＭＳ Ｐゴシック" pitchFamily="50" charset="-128"/>
                        </a:rPr>
                        <a:t>80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220/440</a:t>
                      </a:r>
                      <a:endPar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19492" name="Text Box 35"/>
          <p:cNvSpPr txBox="1">
            <a:spLocks noChangeArrowheads="1"/>
          </p:cNvSpPr>
          <p:nvPr/>
        </p:nvSpPr>
        <p:spPr bwMode="auto">
          <a:xfrm>
            <a:off x="1752600" y="1295400"/>
            <a:ext cx="6172200" cy="6463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buFontTx/>
              <a:buNone/>
            </a:pPr>
            <a:r>
              <a:rPr lang="ja-JP" altLang="en-US" sz="3600" b="0" dirty="0">
                <a:latin typeface="Times New Roman" charset="0"/>
              </a:rPr>
              <a:t>英　　国　</a:t>
            </a:r>
            <a:r>
              <a:rPr lang="ja-JP" altLang="en-US" sz="3600" b="0" dirty="0" smtClean="0">
                <a:latin typeface="Times New Roman" charset="0"/>
              </a:rPr>
              <a:t>理社</a:t>
            </a:r>
            <a:r>
              <a:rPr lang="ja-JP" altLang="en-US" sz="3600" b="0" dirty="0">
                <a:latin typeface="Times New Roman" charset="0"/>
              </a:rPr>
              <a:t>　数　　２次合計</a:t>
            </a:r>
          </a:p>
        </p:txBody>
      </p:sp>
      <p:sp>
        <p:nvSpPr>
          <p:cNvPr id="19493" name="Text Box 36"/>
          <p:cNvSpPr txBox="1">
            <a:spLocks noChangeArrowheads="1"/>
          </p:cNvSpPr>
          <p:nvPr/>
        </p:nvSpPr>
        <p:spPr bwMode="auto">
          <a:xfrm>
            <a:off x="381000" y="1981200"/>
            <a:ext cx="914400" cy="314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50000"/>
              </a:spcBef>
              <a:buFontTx/>
              <a:buNone/>
            </a:pPr>
            <a:r>
              <a:rPr lang="ja-JP" altLang="en-US" sz="3600">
                <a:latin typeface="Times New Roman" charset="0"/>
              </a:rPr>
              <a:t>文</a:t>
            </a:r>
            <a:r>
              <a:rPr lang="en-US" altLang="ja-JP" sz="3600">
                <a:latin typeface="Times New Roman" charset="0"/>
              </a:rPr>
              <a:t>I </a:t>
            </a:r>
          </a:p>
          <a:p>
            <a:pPr eaLnBrk="1" hangingPunct="1">
              <a:spcBef>
                <a:spcPct val="50000"/>
              </a:spcBef>
              <a:buFontTx/>
              <a:buNone/>
            </a:pPr>
            <a:endParaRPr lang="en-US" altLang="ja-JP" sz="3600">
              <a:latin typeface="Times New Roman" charset="0"/>
            </a:endParaRPr>
          </a:p>
          <a:p>
            <a:pPr eaLnBrk="1" hangingPunct="1">
              <a:spcBef>
                <a:spcPct val="50000"/>
              </a:spcBef>
              <a:buFontTx/>
              <a:buNone/>
            </a:pPr>
            <a:r>
              <a:rPr lang="ja-JP" altLang="en-US" sz="3600">
                <a:latin typeface="Times New Roman" charset="0"/>
              </a:rPr>
              <a:t>理</a:t>
            </a:r>
            <a:r>
              <a:rPr lang="en-US" altLang="ja-JP" sz="3600">
                <a:latin typeface="Times New Roman" charset="0"/>
              </a:rPr>
              <a:t>I</a:t>
            </a:r>
          </a:p>
          <a:p>
            <a:pPr eaLnBrk="1" hangingPunct="1">
              <a:spcBef>
                <a:spcPct val="50000"/>
              </a:spcBef>
              <a:buFontTx/>
              <a:buNone/>
            </a:pPr>
            <a:endParaRPr lang="en-US" altLang="ja-JP" sz="3600">
              <a:latin typeface="Times New Roman" charset="0"/>
            </a:endParaRPr>
          </a:p>
        </p:txBody>
      </p:sp>
      <p:sp>
        <p:nvSpPr>
          <p:cNvPr id="19494" name="Text Box 57"/>
          <p:cNvSpPr txBox="1">
            <a:spLocks noChangeArrowheads="1"/>
          </p:cNvSpPr>
          <p:nvPr/>
        </p:nvSpPr>
        <p:spPr bwMode="auto">
          <a:xfrm>
            <a:off x="1676400" y="5791200"/>
            <a:ext cx="6400800" cy="457200"/>
          </a:xfrm>
          <a:prstGeom prst="rect">
            <a:avLst/>
          </a:prstGeom>
          <a:noFill/>
          <a:ln>
            <a:noFill/>
          </a:ln>
          <a:effectLst/>
          <a:extLst>
            <a:ext uri="{909E8E84-426E-40DD-AFC4-6F175D3DCCD1}">
              <a14:hiddenFill xmlns:a14="http://schemas.microsoft.com/office/drawing/2010/main">
                <a:solidFill>
                  <a:schemeClr val="accent1">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50000"/>
              </a:spcBef>
              <a:buClrTx/>
              <a:buSzTx/>
              <a:buFontTx/>
              <a:buNone/>
            </a:pPr>
            <a:endParaRPr lang="ja-JP" altLang="ja-JP" sz="2400"/>
          </a:p>
        </p:txBody>
      </p:sp>
      <p:sp>
        <p:nvSpPr>
          <p:cNvPr id="19495" name="Text Box 68"/>
          <p:cNvSpPr txBox="1">
            <a:spLocks noChangeArrowheads="1"/>
          </p:cNvSpPr>
          <p:nvPr/>
        </p:nvSpPr>
        <p:spPr bwMode="auto">
          <a:xfrm>
            <a:off x="536575" y="5943600"/>
            <a:ext cx="8607425" cy="584200"/>
          </a:xfrm>
          <a:prstGeom prst="rect">
            <a:avLst/>
          </a:prstGeom>
          <a:noFill/>
          <a:ln>
            <a:noFill/>
          </a:ln>
          <a:effectLst/>
          <a:extLst>
            <a:ext uri="{909E8E84-426E-40DD-AFC4-6F175D3DCCD1}">
              <a14:hiddenFill xmlns:a14="http://schemas.microsoft.com/office/drawing/2010/main">
                <a:solidFill>
                  <a:schemeClr val="accent1">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r>
              <a:rPr lang="ja-JP" altLang="en-US">
                <a:solidFill>
                  <a:schemeClr val="accent2"/>
                </a:solidFill>
              </a:rPr>
              <a:t>理</a:t>
            </a:r>
            <a:r>
              <a:rPr lang="en-US" altLang="ja-JP">
                <a:solidFill>
                  <a:schemeClr val="accent2"/>
                </a:solidFill>
              </a:rPr>
              <a:t>III </a:t>
            </a:r>
            <a:r>
              <a:rPr lang="ja-JP" altLang="en-US">
                <a:solidFill>
                  <a:schemeClr val="accent2"/>
                </a:solidFill>
              </a:rPr>
              <a:t>の場合は、英数理で</a:t>
            </a:r>
            <a:r>
              <a:rPr lang="en-US" altLang="ja-JP">
                <a:solidFill>
                  <a:schemeClr val="accent2"/>
                </a:solidFill>
              </a:rPr>
              <a:t>+45, </a:t>
            </a:r>
            <a:r>
              <a:rPr lang="ja-JP" altLang="en-US">
                <a:solidFill>
                  <a:schemeClr val="accent2"/>
                </a:solidFill>
              </a:rPr>
              <a:t>国語で</a:t>
            </a:r>
            <a:r>
              <a:rPr lang="en-US" altLang="ja-JP">
                <a:solidFill>
                  <a:schemeClr val="accent2"/>
                </a:solidFill>
              </a:rPr>
              <a:t>+10 </a:t>
            </a:r>
            <a:r>
              <a:rPr lang="ja-JP" altLang="en-US">
                <a:solidFill>
                  <a:schemeClr val="accent2"/>
                </a:solidFill>
              </a:rPr>
              <a:t>で</a:t>
            </a:r>
            <a:r>
              <a:rPr lang="en-US" altLang="ja-JP">
                <a:solidFill>
                  <a:schemeClr val="accent2"/>
                </a:solidFill>
              </a:rPr>
              <a:t>+55</a:t>
            </a:r>
          </a:p>
        </p:txBody>
      </p:sp>
    </p:spTree>
    <p:extLst>
      <p:ext uri="{BB962C8B-B14F-4D97-AF65-F5344CB8AC3E}">
        <p14:creationId xmlns:p14="http://schemas.microsoft.com/office/powerpoint/2010/main" val="379248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p:txBody>
          <a:bodyPr/>
          <a:lstStyle/>
          <a:p>
            <a:pPr algn="ctr"/>
            <a:r>
              <a:rPr lang="ja-JP" altLang="en-US" smtClean="0">
                <a:latin typeface="Garamond" pitchFamily="18" charset="0"/>
                <a:ea typeface="ＭＳ Ｐゴシック" pitchFamily="50" charset="-128"/>
              </a:rPr>
              <a:t>本日の予定</a:t>
            </a:r>
          </a:p>
        </p:txBody>
      </p:sp>
      <p:sp>
        <p:nvSpPr>
          <p:cNvPr id="7171" name="Rectangle 3"/>
          <p:cNvSpPr>
            <a:spLocks noGrp="1" noChangeArrowheads="1"/>
          </p:cNvSpPr>
          <p:nvPr>
            <p:ph type="body" idx="4294967295"/>
          </p:nvPr>
        </p:nvSpPr>
        <p:spPr/>
        <p:txBody>
          <a:bodyPr/>
          <a:lstStyle/>
          <a:p>
            <a:pPr marL="0" indent="0">
              <a:buNone/>
            </a:pPr>
            <a:r>
              <a:rPr lang="ja-JP" altLang="en-US" dirty="0" smtClean="0">
                <a:latin typeface="Garamond" pitchFamily="18" charset="0"/>
                <a:ea typeface="ＭＳ Ｐゴシック" pitchFamily="50" charset="-128"/>
              </a:rPr>
              <a:t>(1) 高１・２の</a:t>
            </a:r>
            <a:r>
              <a:rPr lang="en-US" altLang="ja-JP" dirty="0" smtClean="0">
                <a:latin typeface="Garamond" pitchFamily="18" charset="0"/>
                <a:ea typeface="ＭＳ Ｐゴシック" pitchFamily="50" charset="-128"/>
              </a:rPr>
              <a:t>Native Part</a:t>
            </a:r>
            <a:r>
              <a:rPr lang="ja-JP" altLang="en-US" dirty="0" smtClean="0">
                <a:latin typeface="Garamond" pitchFamily="18" charset="0"/>
                <a:ea typeface="ＭＳ Ｐゴシック" pitchFamily="50" charset="-128"/>
              </a:rPr>
              <a:t>について　</a:t>
            </a:r>
            <a:r>
              <a:rPr lang="ja-JP" altLang="en-US" dirty="0">
                <a:solidFill>
                  <a:srgbClr val="0000FF"/>
                </a:solidFill>
                <a:latin typeface="Garamond" pitchFamily="18" charset="0"/>
                <a:ea typeface="ＭＳ Ｐゴシック" pitchFamily="50" charset="-128"/>
              </a:rPr>
              <a:t>宮下</a:t>
            </a:r>
            <a:endParaRPr lang="ja-JP" altLang="en-US" dirty="0" smtClean="0">
              <a:solidFill>
                <a:srgbClr val="0000FF"/>
              </a:solidFill>
              <a:latin typeface="Garamond" pitchFamily="18" charset="0"/>
              <a:ea typeface="ＭＳ Ｐゴシック" pitchFamily="50" charset="-128"/>
            </a:endParaRPr>
          </a:p>
          <a:p>
            <a:pPr marL="0" indent="0">
              <a:buNone/>
            </a:pPr>
            <a:r>
              <a:rPr lang="ja-JP" altLang="en-US" dirty="0" smtClean="0">
                <a:latin typeface="Garamond" pitchFamily="18" charset="0"/>
                <a:ea typeface="ＭＳ Ｐゴシック" pitchFamily="50" charset="-128"/>
              </a:rPr>
              <a:t>(2) 現在の多読の状況と</a:t>
            </a:r>
            <a:r>
              <a:rPr lang="en-US" altLang="ja-JP" b="1" dirty="0" smtClean="0">
                <a:latin typeface="Garamond" pitchFamily="18" charset="0"/>
                <a:ea typeface="ＭＳ Ｐゴシック" pitchFamily="50" charset="-128"/>
              </a:rPr>
              <a:t>ACE</a:t>
            </a:r>
            <a:r>
              <a:rPr lang="ja-JP" altLang="en-US" dirty="0" smtClean="0">
                <a:latin typeface="Garamond" pitchFamily="18" charset="0"/>
                <a:ea typeface="ＭＳ Ｐゴシック" pitchFamily="50" charset="-128"/>
              </a:rPr>
              <a:t>結果　</a:t>
            </a:r>
            <a:r>
              <a:rPr lang="ja-JP" altLang="en-US" dirty="0" smtClean="0">
                <a:solidFill>
                  <a:srgbClr val="0000FF"/>
                </a:solidFill>
                <a:latin typeface="Garamond" pitchFamily="18" charset="0"/>
                <a:ea typeface="ＭＳ Ｐゴシック" pitchFamily="50" charset="-128"/>
              </a:rPr>
              <a:t>古川</a:t>
            </a:r>
          </a:p>
          <a:p>
            <a:pPr marL="0" indent="0">
              <a:buNone/>
            </a:pPr>
            <a:r>
              <a:rPr lang="ja-JP" altLang="en-US" dirty="0" smtClean="0">
                <a:latin typeface="Garamond" pitchFamily="18" charset="0"/>
                <a:ea typeface="ＭＳ Ｐゴシック" pitchFamily="50" charset="-128"/>
              </a:rPr>
              <a:t>(3) 受験の現状と高２・３多読クラス　</a:t>
            </a:r>
            <a:r>
              <a:rPr lang="ja-JP" altLang="en-US" dirty="0" smtClean="0">
                <a:solidFill>
                  <a:srgbClr val="0000FF"/>
                </a:solidFill>
                <a:latin typeface="Garamond" pitchFamily="18" charset="0"/>
                <a:ea typeface="ＭＳ Ｐゴシック" pitchFamily="50" charset="-128"/>
              </a:rPr>
              <a:t>古川</a:t>
            </a:r>
          </a:p>
          <a:p>
            <a:pPr marL="0" indent="0">
              <a:buNone/>
            </a:pPr>
            <a:r>
              <a:rPr lang="ja-JP" altLang="en-US" dirty="0" smtClean="0">
                <a:latin typeface="Garamond" pitchFamily="18" charset="0"/>
                <a:ea typeface="ＭＳ Ｐゴシック" pitchFamily="50" charset="-128"/>
              </a:rPr>
              <a:t>(</a:t>
            </a:r>
            <a:r>
              <a:rPr lang="en-US" altLang="ja-JP" dirty="0" smtClean="0">
                <a:latin typeface="Garamond" pitchFamily="18" charset="0"/>
                <a:ea typeface="ＭＳ Ｐゴシック" pitchFamily="50" charset="-128"/>
              </a:rPr>
              <a:t>4</a:t>
            </a:r>
            <a:r>
              <a:rPr lang="ja-JP" altLang="en-US" dirty="0" smtClean="0">
                <a:latin typeface="Garamond" pitchFamily="18" charset="0"/>
                <a:ea typeface="ＭＳ Ｐゴシック" pitchFamily="50" charset="-128"/>
              </a:rPr>
              <a:t>) 希望者は、個別相談　</a:t>
            </a:r>
            <a:endParaRPr lang="en-US" altLang="ja-JP" dirty="0" smtClean="0">
              <a:latin typeface="Garamond" pitchFamily="18" charset="0"/>
              <a:ea typeface="ＭＳ Ｐゴシック" pitchFamily="50" charset="-128"/>
            </a:endParaRPr>
          </a:p>
          <a:p>
            <a:pPr marL="0" indent="0">
              <a:buNone/>
            </a:pPr>
            <a:r>
              <a:rPr lang="ja-JP" altLang="en-US" dirty="0">
                <a:solidFill>
                  <a:srgbClr val="0000FF"/>
                </a:solidFill>
                <a:latin typeface="Garamond" pitchFamily="18" charset="0"/>
                <a:ea typeface="ＭＳ Ｐゴシック" pitchFamily="50" charset="-128"/>
              </a:rPr>
              <a:t>　</a:t>
            </a:r>
            <a:r>
              <a:rPr lang="ja-JP" altLang="en-US" dirty="0" smtClean="0">
                <a:solidFill>
                  <a:srgbClr val="0000FF"/>
                </a:solidFill>
                <a:latin typeface="Garamond" pitchFamily="18" charset="0"/>
                <a:ea typeface="ＭＳ Ｐゴシック" pitchFamily="50" charset="-128"/>
              </a:rPr>
              <a:t>　　　　宮下・古川</a:t>
            </a:r>
            <a:r>
              <a:rPr lang="ja-JP" altLang="en-US" smtClean="0">
                <a:solidFill>
                  <a:srgbClr val="0000FF"/>
                </a:solidFill>
                <a:latin typeface="Garamond" pitchFamily="18" charset="0"/>
                <a:ea typeface="ＭＳ Ｐゴシック" pitchFamily="50" charset="-128"/>
              </a:rPr>
              <a:t>・新田・渡辺卓</a:t>
            </a:r>
            <a:endParaRPr lang="ja-JP" altLang="en-US" dirty="0" smtClean="0">
              <a:solidFill>
                <a:srgbClr val="0000FF"/>
              </a:solidFill>
              <a:latin typeface="Garamond" pitchFamily="18" charset="0"/>
              <a:ea typeface="ＭＳ Ｐゴシック" pitchFamily="50" charset="-128"/>
            </a:endParaRPr>
          </a:p>
        </p:txBody>
      </p:sp>
      <p:sp>
        <p:nvSpPr>
          <p:cNvPr id="4" name="スライド番号プレースホルダー 3"/>
          <p:cNvSpPr>
            <a:spLocks noGrp="1"/>
          </p:cNvSpPr>
          <p:nvPr>
            <p:ph type="sldNum" sz="quarter" idx="12"/>
          </p:nvPr>
        </p:nvSpPr>
        <p:spPr/>
        <p:txBody>
          <a:bodyPr/>
          <a:lstStyle/>
          <a:p>
            <a:pPr>
              <a:defRPr/>
            </a:pPr>
            <a:fld id="{E4C0694D-46DF-4863-A862-E4677301B1B3}" type="slidenum">
              <a:rPr lang="en-US" altLang="ja-JP"/>
              <a:pPr>
                <a:defRPr/>
              </a:pPr>
              <a:t>2</a:t>
            </a:fld>
            <a:endParaRPr lang="en-US" altLang="ja-JP"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ー 5"/>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BFFD7B1E-A8D0-4151-A182-3ABB8FCE3366}" type="slidenum">
              <a:rPr kumimoji="0" lang="en-US" altLang="ja-JP" sz="1400" smtClean="0"/>
              <a:pPr eaLnBrk="1" hangingPunct="1">
                <a:spcBef>
                  <a:spcPct val="0"/>
                </a:spcBef>
                <a:buClrTx/>
                <a:buSzTx/>
                <a:buFontTx/>
                <a:buNone/>
              </a:pPr>
              <a:t>20</a:t>
            </a:fld>
            <a:endParaRPr kumimoji="0" lang="en-US" altLang="ja-JP" sz="1400" smtClean="0"/>
          </a:p>
        </p:txBody>
      </p:sp>
      <p:sp>
        <p:nvSpPr>
          <p:cNvPr id="19459" name="Rectangle 2"/>
          <p:cNvSpPr>
            <a:spLocks noGrp="1" noChangeArrowheads="1"/>
          </p:cNvSpPr>
          <p:nvPr>
            <p:ph type="title"/>
          </p:nvPr>
        </p:nvSpPr>
        <p:spPr>
          <a:xfrm>
            <a:off x="762000" y="228600"/>
            <a:ext cx="7467600" cy="1371600"/>
          </a:xfrm>
        </p:spPr>
        <p:txBody>
          <a:bodyPr/>
          <a:lstStyle/>
          <a:p>
            <a:pPr algn="ctr" eaLnBrk="1" hangingPunct="1"/>
            <a:r>
              <a:rPr lang="ja-JP" altLang="en-US" sz="4000" dirty="0" smtClean="0">
                <a:latin typeface="ＭＳ Ｐゴシック" panose="020B0600070205080204" pitchFamily="50" charset="-128"/>
                <a:ea typeface="ＭＳ Ｐゴシック" panose="020B0600070205080204" pitchFamily="50" charset="-128"/>
              </a:rPr>
              <a:t>合格得点例（東大２次 </a:t>
            </a:r>
            <a:r>
              <a:rPr lang="en-US" altLang="ja-JP" sz="4000" dirty="0" smtClean="0">
                <a:latin typeface="ＭＳ Ｐゴシック" panose="020B0600070205080204" pitchFamily="50" charset="-128"/>
                <a:ea typeface="ＭＳ Ｐゴシック" panose="020B0600070205080204" pitchFamily="50" charset="-128"/>
              </a:rPr>
              <a:t>2013</a:t>
            </a:r>
            <a:r>
              <a:rPr lang="ja-JP" altLang="en-US" sz="4000" dirty="0" smtClean="0">
                <a:latin typeface="ＭＳ Ｐゴシック" panose="020B0600070205080204" pitchFamily="50" charset="-128"/>
                <a:ea typeface="ＭＳ Ｐゴシック" panose="020B0600070205080204" pitchFamily="50" charset="-128"/>
              </a:rPr>
              <a:t>）</a:t>
            </a:r>
          </a:p>
        </p:txBody>
      </p:sp>
      <p:graphicFrame>
        <p:nvGraphicFramePr>
          <p:cNvPr id="1125446" name="Group 70"/>
          <p:cNvGraphicFramePr>
            <a:graphicFrameLocks noGrp="1"/>
          </p:cNvGraphicFramePr>
          <p:nvPr>
            <p:extLst>
              <p:ext uri="{D42A27DB-BD31-4B8C-83A1-F6EECF244321}">
                <p14:modId xmlns:p14="http://schemas.microsoft.com/office/powerpoint/2010/main" val="1167733504"/>
              </p:ext>
            </p:extLst>
          </p:nvPr>
        </p:nvGraphicFramePr>
        <p:xfrm>
          <a:off x="1524000" y="1905000"/>
          <a:ext cx="6781800" cy="3580226"/>
        </p:xfrm>
        <a:graphic>
          <a:graphicData uri="http://schemas.openxmlformats.org/drawingml/2006/table">
            <a:tbl>
              <a:tblPr/>
              <a:tblGrid>
                <a:gridCol w="1066800"/>
                <a:gridCol w="1066800"/>
                <a:gridCol w="1066800"/>
                <a:gridCol w="1066800"/>
                <a:gridCol w="2514600"/>
              </a:tblGrid>
              <a:tr h="822942">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rgbClr val="C6060B"/>
                          </a:solidFill>
                          <a:effectLst/>
                          <a:latin typeface="Garamond" pitchFamily="18" charset="0"/>
                          <a:ea typeface="ＭＳ Ｐゴシック" pitchFamily="50" charset="-128"/>
                        </a:rPr>
                        <a:t>90</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60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80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accent2"/>
                          </a:solidFill>
                          <a:effectLst/>
                          <a:latin typeface="Garamond" pitchFamily="18" charset="0"/>
                          <a:ea typeface="ＭＳ Ｐゴシック" pitchFamily="50" charset="-128"/>
                        </a:rPr>
                        <a:t>30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260/440</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917082">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rgbClr val="C6060B"/>
                          </a:solidFill>
                          <a:effectLst/>
                          <a:latin typeface="Garamond" pitchFamily="18" charset="0"/>
                          <a:ea typeface="ＭＳ Ｐゴシック" pitchFamily="50" charset="-128"/>
                        </a:rPr>
                        <a:t>70</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smtClean="0">
                          <a:ln>
                            <a:noFill/>
                          </a:ln>
                          <a:solidFill>
                            <a:schemeClr val="tx1"/>
                          </a:solidFill>
                          <a:effectLst/>
                          <a:latin typeface="Garamond" pitchFamily="18" charset="0"/>
                          <a:ea typeface="ＭＳ Ｐゴシック" pitchFamily="50" charset="-128"/>
                        </a:rPr>
                        <a:t>60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70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accent2"/>
                          </a:solidFill>
                          <a:effectLst/>
                          <a:latin typeface="Garamond" pitchFamily="18" charset="0"/>
                          <a:ea typeface="ＭＳ Ｐゴシック" pitchFamily="50" charset="-128"/>
                        </a:rPr>
                        <a:t>60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260/440</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864096">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rgbClr val="C6060B"/>
                          </a:solidFill>
                          <a:effectLst/>
                          <a:latin typeface="Garamond" pitchFamily="18" charset="0"/>
                          <a:ea typeface="ＭＳ Ｐゴシック" pitchFamily="50" charset="-128"/>
                        </a:rPr>
                        <a:t>80</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40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80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accent2"/>
                          </a:solidFill>
                          <a:effectLst/>
                          <a:latin typeface="Garamond" pitchFamily="18" charset="0"/>
                          <a:ea typeface="ＭＳ Ｐゴシック" pitchFamily="50" charset="-128"/>
                        </a:rPr>
                        <a:t>30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1" i="0" u="none" strike="noStrike" cap="none" normalizeH="0" baseline="0" dirty="0" smtClean="0">
                          <a:ln>
                            <a:noFill/>
                          </a:ln>
                          <a:solidFill>
                            <a:schemeClr val="tx1"/>
                          </a:solidFill>
                          <a:effectLst/>
                          <a:latin typeface="Garamond" pitchFamily="18" charset="0"/>
                          <a:ea typeface="ＭＳ Ｐゴシック" pitchFamily="50" charset="-128"/>
                        </a:rPr>
                        <a:t>230/440</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976106">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rgbClr val="C6060B"/>
                          </a:solidFill>
                          <a:effectLst/>
                          <a:latin typeface="Garamond" pitchFamily="18" charset="0"/>
                          <a:ea typeface="ＭＳ Ｐゴシック" pitchFamily="50" charset="-128"/>
                        </a:rPr>
                        <a:t>50</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10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90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accent2"/>
                          </a:solidFill>
                          <a:effectLst/>
                          <a:latin typeface="Garamond" pitchFamily="18" charset="0"/>
                          <a:ea typeface="ＭＳ Ｐゴシック" pitchFamily="50" charset="-128"/>
                        </a:rPr>
                        <a:t>80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0000"/>
                        <a:buFontTx/>
                        <a:buNone/>
                        <a:tabLst/>
                      </a:pPr>
                      <a:r>
                        <a:rPr kumimoji="1" lang="en-US" altLang="ja-JP" sz="4800" b="0" i="0" u="none" strike="noStrike" cap="none" normalizeH="0" baseline="0" dirty="0" smtClean="0">
                          <a:ln>
                            <a:noFill/>
                          </a:ln>
                          <a:solidFill>
                            <a:schemeClr val="tx1"/>
                          </a:solidFill>
                          <a:effectLst/>
                          <a:latin typeface="Garamond" pitchFamily="18" charset="0"/>
                          <a:ea typeface="ＭＳ Ｐゴシック" pitchFamily="50" charset="-128"/>
                        </a:rPr>
                        <a:t>230/440</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19492" name="Text Box 35"/>
          <p:cNvSpPr txBox="1">
            <a:spLocks noChangeArrowheads="1"/>
          </p:cNvSpPr>
          <p:nvPr/>
        </p:nvSpPr>
        <p:spPr bwMode="auto">
          <a:xfrm>
            <a:off x="1752600" y="1295400"/>
            <a:ext cx="6172200"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buFontTx/>
              <a:buNone/>
            </a:pPr>
            <a:r>
              <a:rPr lang="ja-JP" altLang="en-US" sz="3600" b="0">
                <a:latin typeface="Times New Roman" charset="0"/>
              </a:rPr>
              <a:t>英　　国　社理　数　　２次合計</a:t>
            </a:r>
          </a:p>
        </p:txBody>
      </p:sp>
      <p:sp>
        <p:nvSpPr>
          <p:cNvPr id="19493" name="Text Box 36"/>
          <p:cNvSpPr txBox="1">
            <a:spLocks noChangeArrowheads="1"/>
          </p:cNvSpPr>
          <p:nvPr/>
        </p:nvSpPr>
        <p:spPr bwMode="auto">
          <a:xfrm>
            <a:off x="381000" y="1981200"/>
            <a:ext cx="914400" cy="314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50000"/>
              </a:spcBef>
              <a:buFontTx/>
              <a:buNone/>
            </a:pPr>
            <a:r>
              <a:rPr lang="ja-JP" altLang="en-US" sz="3600">
                <a:latin typeface="Times New Roman" charset="0"/>
              </a:rPr>
              <a:t>文</a:t>
            </a:r>
            <a:r>
              <a:rPr lang="en-US" altLang="ja-JP" sz="3600">
                <a:latin typeface="Times New Roman" charset="0"/>
              </a:rPr>
              <a:t>I </a:t>
            </a:r>
          </a:p>
          <a:p>
            <a:pPr eaLnBrk="1" hangingPunct="1">
              <a:spcBef>
                <a:spcPct val="50000"/>
              </a:spcBef>
              <a:buFontTx/>
              <a:buNone/>
            </a:pPr>
            <a:endParaRPr lang="en-US" altLang="ja-JP" sz="3600">
              <a:latin typeface="Times New Roman" charset="0"/>
            </a:endParaRPr>
          </a:p>
          <a:p>
            <a:pPr eaLnBrk="1" hangingPunct="1">
              <a:spcBef>
                <a:spcPct val="50000"/>
              </a:spcBef>
              <a:buFontTx/>
              <a:buNone/>
            </a:pPr>
            <a:r>
              <a:rPr lang="ja-JP" altLang="en-US" sz="3600">
                <a:latin typeface="Times New Roman" charset="0"/>
              </a:rPr>
              <a:t>理</a:t>
            </a:r>
            <a:r>
              <a:rPr lang="en-US" altLang="ja-JP" sz="3600">
                <a:latin typeface="Times New Roman" charset="0"/>
              </a:rPr>
              <a:t>I</a:t>
            </a:r>
          </a:p>
          <a:p>
            <a:pPr eaLnBrk="1" hangingPunct="1">
              <a:spcBef>
                <a:spcPct val="50000"/>
              </a:spcBef>
              <a:buFontTx/>
              <a:buNone/>
            </a:pPr>
            <a:endParaRPr lang="en-US" altLang="ja-JP" sz="3600">
              <a:latin typeface="Times New Roman" charset="0"/>
            </a:endParaRPr>
          </a:p>
        </p:txBody>
      </p:sp>
      <p:sp>
        <p:nvSpPr>
          <p:cNvPr id="19494" name="Text Box 57"/>
          <p:cNvSpPr txBox="1">
            <a:spLocks noChangeArrowheads="1"/>
          </p:cNvSpPr>
          <p:nvPr/>
        </p:nvSpPr>
        <p:spPr bwMode="auto">
          <a:xfrm>
            <a:off x="1676400" y="5791200"/>
            <a:ext cx="6400800" cy="457200"/>
          </a:xfrm>
          <a:prstGeom prst="rect">
            <a:avLst/>
          </a:prstGeom>
          <a:noFill/>
          <a:ln>
            <a:noFill/>
          </a:ln>
          <a:effectLst/>
          <a:extLst>
            <a:ext uri="{909E8E84-426E-40DD-AFC4-6F175D3DCCD1}">
              <a14:hiddenFill xmlns:a14="http://schemas.microsoft.com/office/drawing/2010/main">
                <a:solidFill>
                  <a:schemeClr val="accent1">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50000"/>
              </a:spcBef>
              <a:buClrTx/>
              <a:buSzTx/>
              <a:buFontTx/>
              <a:buNone/>
            </a:pPr>
            <a:endParaRPr lang="ja-JP" altLang="ja-JP" sz="2400"/>
          </a:p>
        </p:txBody>
      </p:sp>
      <p:sp>
        <p:nvSpPr>
          <p:cNvPr id="19495" name="Text Box 68"/>
          <p:cNvSpPr txBox="1">
            <a:spLocks noChangeArrowheads="1"/>
          </p:cNvSpPr>
          <p:nvPr/>
        </p:nvSpPr>
        <p:spPr bwMode="auto">
          <a:xfrm>
            <a:off x="416208" y="5727700"/>
            <a:ext cx="8607425" cy="584200"/>
          </a:xfrm>
          <a:prstGeom prst="rect">
            <a:avLst/>
          </a:prstGeom>
          <a:noFill/>
          <a:ln>
            <a:noFill/>
          </a:ln>
          <a:effectLst/>
          <a:extLst>
            <a:ext uri="{909E8E84-426E-40DD-AFC4-6F175D3DCCD1}">
              <a14:hiddenFill xmlns:a14="http://schemas.microsoft.com/office/drawing/2010/main">
                <a:solidFill>
                  <a:schemeClr val="accent1">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r>
              <a:rPr lang="ja-JP" altLang="en-US" dirty="0">
                <a:solidFill>
                  <a:schemeClr val="accent2"/>
                </a:solidFill>
              </a:rPr>
              <a:t>理</a:t>
            </a:r>
            <a:r>
              <a:rPr lang="en-US" altLang="ja-JP" dirty="0">
                <a:solidFill>
                  <a:schemeClr val="accent2"/>
                </a:solidFill>
              </a:rPr>
              <a:t>III </a:t>
            </a:r>
            <a:r>
              <a:rPr lang="ja-JP" altLang="en-US" dirty="0">
                <a:solidFill>
                  <a:schemeClr val="accent2"/>
                </a:solidFill>
              </a:rPr>
              <a:t>の場合は、英数理で</a:t>
            </a:r>
            <a:r>
              <a:rPr lang="en-US" altLang="ja-JP" dirty="0">
                <a:solidFill>
                  <a:schemeClr val="accent2"/>
                </a:solidFill>
              </a:rPr>
              <a:t>+45, </a:t>
            </a:r>
            <a:r>
              <a:rPr lang="ja-JP" altLang="en-US" dirty="0">
                <a:solidFill>
                  <a:schemeClr val="accent2"/>
                </a:solidFill>
              </a:rPr>
              <a:t>国語で</a:t>
            </a:r>
            <a:r>
              <a:rPr lang="en-US" altLang="ja-JP" dirty="0">
                <a:solidFill>
                  <a:schemeClr val="accent2"/>
                </a:solidFill>
              </a:rPr>
              <a:t>+10 </a:t>
            </a:r>
            <a:r>
              <a:rPr lang="ja-JP" altLang="en-US" dirty="0">
                <a:solidFill>
                  <a:schemeClr val="accent2"/>
                </a:solidFill>
              </a:rPr>
              <a:t>で</a:t>
            </a:r>
            <a:r>
              <a:rPr lang="en-US" altLang="ja-JP" dirty="0">
                <a:solidFill>
                  <a:schemeClr val="accent2"/>
                </a:solidFill>
              </a:rPr>
              <a:t>+55</a:t>
            </a:r>
          </a:p>
        </p:txBody>
      </p:sp>
    </p:spTree>
    <p:extLst>
      <p:ext uri="{BB962C8B-B14F-4D97-AF65-F5344CB8AC3E}">
        <p14:creationId xmlns:p14="http://schemas.microsoft.com/office/powerpoint/2010/main" val="41327835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26"/>
          <p:cNvSpPr>
            <a:spLocks noGrp="1" noChangeArrowheads="1"/>
          </p:cNvSpPr>
          <p:nvPr>
            <p:ph type="title"/>
          </p:nvPr>
        </p:nvSpPr>
        <p:spPr>
          <a:xfrm>
            <a:off x="755650" y="260350"/>
            <a:ext cx="7772400" cy="1143000"/>
          </a:xfrm>
        </p:spPr>
        <p:txBody>
          <a:bodyPr/>
          <a:lstStyle/>
          <a:p>
            <a:pPr eaLnBrk="1" hangingPunct="1"/>
            <a:r>
              <a:rPr lang="ja-JP" altLang="en-US" smtClean="0">
                <a:solidFill>
                  <a:schemeClr val="tx2"/>
                </a:solidFill>
              </a:rPr>
              <a:t>入試英語のポイント</a:t>
            </a:r>
          </a:p>
        </p:txBody>
      </p:sp>
      <p:sp>
        <p:nvSpPr>
          <p:cNvPr id="54275" name="Rectangle 1027"/>
          <p:cNvSpPr>
            <a:spLocks noGrp="1" noChangeArrowheads="1"/>
          </p:cNvSpPr>
          <p:nvPr>
            <p:ph type="body" idx="1"/>
          </p:nvPr>
        </p:nvSpPr>
        <p:spPr>
          <a:xfrm>
            <a:off x="342900" y="1447800"/>
            <a:ext cx="8458200" cy="5029200"/>
          </a:xfrm>
        </p:spPr>
        <p:txBody>
          <a:bodyPr/>
          <a:lstStyle/>
          <a:p>
            <a:pPr eaLnBrk="1" hangingPunct="1">
              <a:buFont typeface="Wingdings" pitchFamily="2" charset="2"/>
              <a:buNone/>
            </a:pPr>
            <a:r>
              <a:rPr lang="ja-JP" altLang="en-US" dirty="0" smtClean="0"/>
              <a:t>1）</a:t>
            </a:r>
            <a:r>
              <a:rPr lang="ja-JP" altLang="en-US" dirty="0" smtClean="0">
                <a:solidFill>
                  <a:srgbClr val="C00000"/>
                </a:solidFill>
              </a:rPr>
              <a:t>長文にたじろがない速読力をつける</a:t>
            </a:r>
          </a:p>
          <a:p>
            <a:pPr eaLnBrk="1" hangingPunct="1">
              <a:buFont typeface="Wingdings" pitchFamily="2" charset="2"/>
              <a:buNone/>
            </a:pPr>
            <a:r>
              <a:rPr lang="ja-JP" altLang="en-US" dirty="0" smtClean="0"/>
              <a:t>　　（遅くても、分速</a:t>
            </a:r>
            <a:r>
              <a:rPr lang="en-US" altLang="ja-JP" dirty="0" smtClean="0"/>
              <a:t>150</a:t>
            </a:r>
            <a:r>
              <a:rPr lang="ja-JP" altLang="en-US" dirty="0" smtClean="0"/>
              <a:t>語以上）</a:t>
            </a:r>
          </a:p>
          <a:p>
            <a:pPr eaLnBrk="1" hangingPunct="1">
              <a:buFont typeface="Wingdings" pitchFamily="2" charset="2"/>
              <a:buNone/>
            </a:pPr>
            <a:r>
              <a:rPr lang="ja-JP" altLang="en-US" dirty="0" smtClean="0"/>
              <a:t>２）</a:t>
            </a:r>
            <a:r>
              <a:rPr lang="ja-JP" altLang="en-US" dirty="0" smtClean="0">
                <a:solidFill>
                  <a:srgbClr val="C00000"/>
                </a:solidFill>
              </a:rPr>
              <a:t>リスニング問題は難化の方向</a:t>
            </a:r>
            <a:endParaRPr lang="en-US" altLang="ja-JP" dirty="0" smtClean="0">
              <a:solidFill>
                <a:srgbClr val="C00000"/>
              </a:solidFill>
            </a:endParaRPr>
          </a:p>
          <a:p>
            <a:pPr eaLnBrk="1" hangingPunct="1">
              <a:buFont typeface="Wingdings" pitchFamily="2" charset="2"/>
              <a:buNone/>
            </a:pPr>
            <a:r>
              <a:rPr lang="ja-JP" altLang="en-US" dirty="0" smtClean="0">
                <a:solidFill>
                  <a:schemeClr val="tx2"/>
                </a:solidFill>
              </a:rPr>
              <a:t>　　</a:t>
            </a:r>
            <a:r>
              <a:rPr lang="ja-JP" altLang="en-US" dirty="0" smtClean="0"/>
              <a:t>（多読クラスなら、対策は万全）</a:t>
            </a:r>
            <a:endParaRPr lang="ja-JP" altLang="en-US" dirty="0" smtClean="0"/>
          </a:p>
          <a:p>
            <a:pPr eaLnBrk="1" hangingPunct="1">
              <a:buFont typeface="Wingdings" pitchFamily="2" charset="2"/>
              <a:buNone/>
            </a:pPr>
            <a:r>
              <a:rPr lang="ja-JP" altLang="en-US" dirty="0" smtClean="0"/>
              <a:t>３）</a:t>
            </a:r>
            <a:r>
              <a:rPr lang="ja-JP" altLang="en-US" dirty="0" smtClean="0">
                <a:solidFill>
                  <a:srgbClr val="C00000"/>
                </a:solidFill>
              </a:rPr>
              <a:t>柔軟な英作文力をつける</a:t>
            </a:r>
          </a:p>
          <a:p>
            <a:pPr eaLnBrk="1" hangingPunct="1">
              <a:buFontTx/>
              <a:buNone/>
            </a:pPr>
            <a:r>
              <a:rPr lang="ja-JP" altLang="en-US" dirty="0" smtClean="0"/>
              <a:t>　　（英語的作文力＋構想力）</a:t>
            </a:r>
            <a:endParaRPr lang="en-US" altLang="ja-JP" dirty="0" smtClean="0"/>
          </a:p>
          <a:p>
            <a:pPr eaLnBrk="1" hangingPunct="1">
              <a:buFont typeface="Wingdings" pitchFamily="2" charset="2"/>
              <a:buNone/>
            </a:pPr>
            <a:r>
              <a:rPr lang="ja-JP" altLang="en-US" dirty="0" smtClean="0"/>
              <a:t>４）</a:t>
            </a:r>
            <a:r>
              <a:rPr lang="ja-JP" altLang="en-US" dirty="0" smtClean="0">
                <a:solidFill>
                  <a:srgbClr val="C00000"/>
                </a:solidFill>
              </a:rPr>
              <a:t>論説文の論理的な読解力をつける</a:t>
            </a:r>
            <a:endParaRPr lang="en-US" altLang="ja-JP" dirty="0" smtClean="0">
              <a:solidFill>
                <a:srgbClr val="C00000"/>
              </a:solidFill>
            </a:endParaRPr>
          </a:p>
          <a:p>
            <a:pPr eaLnBrk="1" hangingPunct="1">
              <a:buFont typeface="Wingdings" pitchFamily="2" charset="2"/>
              <a:buNone/>
            </a:pPr>
            <a:r>
              <a:rPr lang="ja-JP" altLang="en-US" dirty="0" smtClean="0">
                <a:solidFill>
                  <a:schemeClr val="tx2"/>
                </a:solidFill>
              </a:rPr>
              <a:t>　　</a:t>
            </a:r>
            <a:r>
              <a:rPr lang="ja-JP" altLang="en-US" dirty="0" smtClean="0"/>
              <a:t>（論理の流れ＋省略された語を補充）</a:t>
            </a:r>
          </a:p>
        </p:txBody>
      </p:sp>
      <p:sp>
        <p:nvSpPr>
          <p:cNvPr id="54276" name="Rectangle 6"/>
          <p:cNvSpPr txBox="1">
            <a:spLocks noGrp="1" noChangeArrowheads="1"/>
          </p:cNvSpPr>
          <p:nvPr/>
        </p:nvSpPr>
        <p:spPr bwMode="auto">
          <a:xfrm>
            <a:off x="6443663" y="6257925"/>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9pPr>
          </a:lstStyle>
          <a:p>
            <a:pPr algn="r">
              <a:spcBef>
                <a:spcPct val="0"/>
              </a:spcBef>
              <a:buClrTx/>
              <a:buSzTx/>
              <a:buFontTx/>
              <a:buNone/>
            </a:pPr>
            <a:fld id="{D6A100FD-D4D7-4AC2-9E06-6CED9343515C}" type="slidenum">
              <a:rPr kumimoji="0" lang="ja-JP" altLang="en-US" sz="1400"/>
              <a:pPr algn="r">
                <a:spcBef>
                  <a:spcPct val="0"/>
                </a:spcBef>
                <a:buClrTx/>
                <a:buSzTx/>
                <a:buFontTx/>
                <a:buNone/>
              </a:pPr>
              <a:t>21</a:t>
            </a:fld>
            <a:endParaRPr kumimoji="0" lang="ja-JP" altLang="en-US" sz="1400"/>
          </a:p>
        </p:txBody>
      </p:sp>
    </p:spTree>
    <p:extLst>
      <p:ext uri="{BB962C8B-B14F-4D97-AF65-F5344CB8AC3E}">
        <p14:creationId xmlns:p14="http://schemas.microsoft.com/office/powerpoint/2010/main" val="1148139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a:xfrm>
            <a:off x="323528" y="260648"/>
            <a:ext cx="8568952" cy="1080120"/>
          </a:xfrm>
        </p:spPr>
        <p:txBody>
          <a:bodyPr/>
          <a:lstStyle/>
          <a:p>
            <a:pPr>
              <a:defRPr/>
            </a:pPr>
            <a:r>
              <a:rPr lang="ja-JP" altLang="en-US" dirty="0" smtClean="0">
                <a:solidFill>
                  <a:schemeClr val="tx1">
                    <a:lumMod val="50000"/>
                    <a:lumOff val="50000"/>
                  </a:schemeClr>
                </a:solidFill>
              </a:rPr>
              <a:t>コスパの高い多読 </a:t>
            </a:r>
            <a:r>
              <a:rPr lang="ja-JP" altLang="en-US" sz="2800" b="1" dirty="0" smtClean="0">
                <a:solidFill>
                  <a:schemeClr val="tx1">
                    <a:lumMod val="50000"/>
                    <a:lumOff val="50000"/>
                  </a:schemeClr>
                </a:solidFill>
              </a:rPr>
              <a:t>（</a:t>
            </a:r>
            <a:r>
              <a:rPr lang="en-US" altLang="ja-JP" sz="2800" b="1" dirty="0" smtClean="0">
                <a:solidFill>
                  <a:schemeClr val="tx1">
                    <a:lumMod val="50000"/>
                    <a:lumOff val="50000"/>
                  </a:schemeClr>
                </a:solidFill>
              </a:rPr>
              <a:t>2014</a:t>
            </a:r>
            <a:r>
              <a:rPr lang="ja-JP" altLang="en-US" sz="2800" b="1" dirty="0" smtClean="0">
                <a:solidFill>
                  <a:schemeClr val="tx1">
                    <a:lumMod val="50000"/>
                    <a:lumOff val="50000"/>
                  </a:schemeClr>
                </a:solidFill>
              </a:rPr>
              <a:t>卒業生の</a:t>
            </a:r>
            <a:r>
              <a:rPr lang="ja-JP" altLang="en-US" sz="2800" b="1" dirty="0" smtClean="0">
                <a:solidFill>
                  <a:schemeClr val="tx1">
                    <a:lumMod val="50000"/>
                    <a:lumOff val="50000"/>
                  </a:schemeClr>
                </a:solidFill>
              </a:rPr>
              <a:t>声１）</a:t>
            </a:r>
            <a:endParaRPr lang="ja-JP" altLang="en-US" sz="2800" dirty="0" smtClean="0">
              <a:solidFill>
                <a:schemeClr val="tx1">
                  <a:lumMod val="50000"/>
                  <a:lumOff val="50000"/>
                </a:schemeClr>
              </a:solidFill>
            </a:endParaRPr>
          </a:p>
        </p:txBody>
      </p:sp>
      <p:sp>
        <p:nvSpPr>
          <p:cNvPr id="13315" name="Rectangle 3"/>
          <p:cNvSpPr>
            <a:spLocks noGrp="1" noChangeArrowheads="1"/>
          </p:cNvSpPr>
          <p:nvPr>
            <p:ph type="body" idx="4294967295"/>
          </p:nvPr>
        </p:nvSpPr>
        <p:spPr>
          <a:xfrm>
            <a:off x="323850" y="1484313"/>
            <a:ext cx="8424614" cy="4897015"/>
          </a:xfrm>
          <a:extLst>
            <a:ext uri="{91240B29-F687-4F45-9708-019B960494DF}">
              <a14:hiddenLine xmlns:a14="http://schemas.microsoft.com/office/drawing/2010/main" w="9525">
                <a:solidFill>
                  <a:schemeClr val="accent2"/>
                </a:solidFill>
                <a:miter lim="800000"/>
                <a:headEnd/>
                <a:tailEnd/>
              </a14:hiddenLine>
            </a:ext>
          </a:extLst>
        </p:spPr>
        <p:txBody>
          <a:bodyPr/>
          <a:lstStyle/>
          <a:p>
            <a:pPr marL="0" indent="0">
              <a:buFontTx/>
              <a:buNone/>
              <a:defRPr/>
            </a:pPr>
            <a:r>
              <a:rPr lang="ja-JP" altLang="en-US" dirty="0" smtClean="0"/>
              <a:t>他塾の生徒が大量の宿題に追われ、分厚い単語帳に取り組んでいるのを尻目に、僕は、一日</a:t>
            </a:r>
            <a:r>
              <a:rPr lang="en-US" altLang="ja-JP" dirty="0" smtClean="0"/>
              <a:t>30</a:t>
            </a:r>
            <a:r>
              <a:rPr lang="ja-JP" altLang="en-US" dirty="0" smtClean="0"/>
              <a:t>分から１時間ほどの隙間時間で英語の本を読んでいました。</a:t>
            </a:r>
            <a:r>
              <a:rPr lang="ja-JP" altLang="en-US" dirty="0" smtClean="0">
                <a:solidFill>
                  <a:schemeClr val="accent6"/>
                </a:solidFill>
              </a:rPr>
              <a:t>学校の英語の他には、</a:t>
            </a:r>
            <a:r>
              <a:rPr lang="en-US" altLang="ja-JP" b="1" dirty="0" smtClean="0">
                <a:solidFill>
                  <a:schemeClr val="accent6"/>
                </a:solidFill>
              </a:rPr>
              <a:t>SEG</a:t>
            </a:r>
            <a:r>
              <a:rPr lang="ja-JP" altLang="en-US" dirty="0" smtClean="0">
                <a:solidFill>
                  <a:schemeClr val="accent6"/>
                </a:solidFill>
              </a:rPr>
              <a:t>で洋書を読むだけでした</a:t>
            </a:r>
            <a:r>
              <a:rPr lang="ja-JP" altLang="en-US" dirty="0" smtClean="0"/>
              <a:t>。こ</a:t>
            </a:r>
            <a:r>
              <a:rPr lang="ja-JP" altLang="ja-JP" dirty="0" smtClean="0"/>
              <a:t>れで大丈夫かなと思った時期もありましたが、</a:t>
            </a:r>
            <a:r>
              <a:rPr lang="en-US" altLang="ja-JP" dirty="0" smtClean="0"/>
              <a:t>Native</a:t>
            </a:r>
            <a:r>
              <a:rPr lang="ja-JP" altLang="ja-JP" dirty="0" smtClean="0"/>
              <a:t>の授業や多読により、リスニングや長文が得意になり</a:t>
            </a:r>
            <a:r>
              <a:rPr lang="ja-JP" altLang="en-US" dirty="0" smtClean="0"/>
              <a:t>、</a:t>
            </a:r>
            <a:r>
              <a:rPr lang="ja-JP" altLang="ja-JP" dirty="0" smtClean="0"/>
              <a:t>数学や理科を得点源にできるよう時間を回すことができました</a:t>
            </a:r>
            <a:r>
              <a:rPr lang="ja-JP" altLang="ja-JP" dirty="0" smtClean="0"/>
              <a:t>。</a:t>
            </a:r>
            <a:endParaRPr lang="en-US" altLang="ja-JP" dirty="0" smtClean="0"/>
          </a:p>
          <a:p>
            <a:pPr marL="0" indent="0">
              <a:buFontTx/>
              <a:buNone/>
              <a:defRPr/>
            </a:pPr>
            <a:r>
              <a:rPr lang="ja-JP" altLang="en-US" sz="2800" dirty="0" smtClean="0"/>
              <a:t>　　　</a:t>
            </a:r>
            <a:r>
              <a:rPr lang="ja-JP" altLang="en-US" sz="2800" dirty="0" smtClean="0"/>
              <a:t>　　　</a:t>
            </a:r>
            <a:r>
              <a:rPr lang="ja-JP" altLang="en-US" sz="2800" dirty="0" smtClean="0">
                <a:solidFill>
                  <a:srgbClr val="FF0000"/>
                </a:solidFill>
              </a:rPr>
              <a:t>（筑駒→東大理３　高１～高３受講）</a:t>
            </a:r>
            <a:endParaRPr lang="en-US" altLang="ja-JP" sz="2800" dirty="0" smtClean="0">
              <a:solidFill>
                <a:srgbClr val="FF0000"/>
              </a:solidFill>
            </a:endParaRPr>
          </a:p>
          <a:p>
            <a:pPr marL="0" indent="0">
              <a:buFontTx/>
              <a:buNone/>
              <a:defRPr/>
            </a:pPr>
            <a:endParaRPr lang="ja-JP" altLang="en-US" sz="3600" dirty="0" smtClean="0"/>
          </a:p>
        </p:txBody>
      </p:sp>
      <p:sp>
        <p:nvSpPr>
          <p:cNvPr id="55300" name="スライド番号プレースホルダー 1"/>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9pPr>
          </a:lstStyle>
          <a:p>
            <a:pPr eaLnBrk="1" hangingPunct="1">
              <a:spcBef>
                <a:spcPct val="0"/>
              </a:spcBef>
              <a:buClrTx/>
              <a:buSzTx/>
              <a:buFontTx/>
              <a:buNone/>
            </a:pPr>
            <a:fld id="{4C116D0E-12C8-4CB7-9DDB-17A950821C40}" type="slidenum">
              <a:rPr kumimoji="0" lang="en-US" altLang="ja-JP" sz="1400" smtClean="0"/>
              <a:pPr eaLnBrk="1" hangingPunct="1">
                <a:spcBef>
                  <a:spcPct val="0"/>
                </a:spcBef>
                <a:buClrTx/>
                <a:buSzTx/>
                <a:buFontTx/>
                <a:buNone/>
              </a:pPr>
              <a:t>22</a:t>
            </a:fld>
            <a:endParaRPr kumimoji="0" lang="en-US" altLang="ja-JP" sz="1400" smtClean="0"/>
          </a:p>
        </p:txBody>
      </p:sp>
    </p:spTree>
    <p:extLst>
      <p:ext uri="{BB962C8B-B14F-4D97-AF65-F5344CB8AC3E}">
        <p14:creationId xmlns:p14="http://schemas.microsoft.com/office/powerpoint/2010/main" val="14894718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6"/>
          <p:cNvSpPr txBox="1">
            <a:spLocks noGrp="1" noChangeArrowheads="1"/>
          </p:cNvSpPr>
          <p:nvPr/>
        </p:nvSpPr>
        <p:spPr bwMode="auto">
          <a:xfrm>
            <a:off x="6443663" y="624205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9pPr>
          </a:lstStyle>
          <a:p>
            <a:pPr algn="r">
              <a:spcBef>
                <a:spcPct val="0"/>
              </a:spcBef>
              <a:buClrTx/>
              <a:buSzTx/>
              <a:buFontTx/>
              <a:buNone/>
            </a:pPr>
            <a:fld id="{5D279CEF-A226-4C84-B353-5FA1E3B84158}" type="slidenum">
              <a:rPr kumimoji="0" lang="ja-JP" altLang="en-US" sz="1400"/>
              <a:pPr algn="r">
                <a:spcBef>
                  <a:spcPct val="0"/>
                </a:spcBef>
                <a:buClrTx/>
                <a:buSzTx/>
                <a:buFontTx/>
                <a:buNone/>
              </a:pPr>
              <a:t>23</a:t>
            </a:fld>
            <a:endParaRPr kumimoji="0" lang="ja-JP" altLang="en-US" sz="1400"/>
          </a:p>
        </p:txBody>
      </p:sp>
      <p:sp>
        <p:nvSpPr>
          <p:cNvPr id="56323" name="Rectangle 2"/>
          <p:cNvSpPr>
            <a:spLocks noGrp="1" noChangeArrowheads="1"/>
          </p:cNvSpPr>
          <p:nvPr>
            <p:ph type="title"/>
          </p:nvPr>
        </p:nvSpPr>
        <p:spPr>
          <a:xfrm>
            <a:off x="228600" y="304800"/>
            <a:ext cx="8520113" cy="914400"/>
          </a:xfrm>
        </p:spPr>
        <p:txBody>
          <a:bodyPr/>
          <a:lstStyle/>
          <a:p>
            <a:r>
              <a:rPr lang="en-US" altLang="ja-JP" b="1" dirty="0" smtClean="0">
                <a:solidFill>
                  <a:srgbClr val="0066FF"/>
                </a:solidFill>
              </a:rPr>
              <a:t>2014 </a:t>
            </a:r>
            <a:r>
              <a:rPr lang="ja-JP" altLang="en-US" b="1" dirty="0" smtClean="0">
                <a:solidFill>
                  <a:srgbClr val="0066FF"/>
                </a:solidFill>
              </a:rPr>
              <a:t>理</a:t>
            </a:r>
            <a:r>
              <a:rPr lang="ja-JP" altLang="en-US" b="1" dirty="0" smtClean="0">
                <a:solidFill>
                  <a:srgbClr val="0066FF"/>
                </a:solidFill>
              </a:rPr>
              <a:t>３合格多読生の結果</a:t>
            </a:r>
            <a:endParaRPr lang="ja-JP" altLang="en-US" dirty="0" smtClean="0">
              <a:solidFill>
                <a:srgbClr val="0066FF"/>
              </a:solidFill>
            </a:endParaRPr>
          </a:p>
        </p:txBody>
      </p:sp>
      <p:graphicFrame>
        <p:nvGraphicFramePr>
          <p:cNvPr id="3" name="表 2"/>
          <p:cNvGraphicFramePr>
            <a:graphicFrameLocks noGrp="1"/>
          </p:cNvGraphicFramePr>
          <p:nvPr/>
        </p:nvGraphicFramePr>
        <p:xfrm>
          <a:off x="839788" y="1682750"/>
          <a:ext cx="6684961" cy="3525838"/>
        </p:xfrm>
        <a:graphic>
          <a:graphicData uri="http://schemas.openxmlformats.org/drawingml/2006/table">
            <a:tbl>
              <a:tblPr/>
              <a:tblGrid>
                <a:gridCol w="1560061"/>
                <a:gridCol w="866701"/>
                <a:gridCol w="729586"/>
                <a:gridCol w="648113"/>
                <a:gridCol w="720125"/>
                <a:gridCol w="720125"/>
                <a:gridCol w="648113"/>
                <a:gridCol w="792137"/>
              </a:tblGrid>
              <a:tr h="1290097">
                <a:tc>
                  <a:txBody>
                    <a:bodyPr/>
                    <a:lstStyle/>
                    <a:p>
                      <a:pPr algn="l" fontAlgn="ctr"/>
                      <a:r>
                        <a:rPr lang="ja-JP" altLang="en-US" sz="2800" b="1" i="0" u="none" strike="noStrike" dirty="0">
                          <a:solidFill>
                            <a:srgbClr val="000000"/>
                          </a:solidFill>
                          <a:effectLst/>
                          <a:latin typeface="ＭＳ Ｐゴシック"/>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ja-JP" altLang="en-US" sz="2800" b="1" i="0" u="none" strike="noStrike" dirty="0">
                          <a:solidFill>
                            <a:srgbClr val="000000"/>
                          </a:solidFill>
                          <a:effectLst/>
                          <a:latin typeface="ＭＳ Ｐゴシック"/>
                        </a:rPr>
                        <a:t>本人得点</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ja-JP" altLang="en-US" sz="2800" b="1" i="0" u="none" strike="noStrike" dirty="0">
                          <a:solidFill>
                            <a:srgbClr val="000000"/>
                          </a:solidFill>
                          <a:effectLst/>
                          <a:latin typeface="ＭＳ Ｐゴシック"/>
                        </a:rPr>
                        <a:t>国語</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ja-JP" altLang="en-US" sz="2800" b="1" i="0" u="none" strike="noStrike" dirty="0">
                          <a:solidFill>
                            <a:srgbClr val="000000"/>
                          </a:solidFill>
                          <a:effectLst/>
                          <a:latin typeface="ＭＳ Ｐゴシック"/>
                        </a:rPr>
                        <a:t>英語</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ja-JP" altLang="en-US" sz="2800" b="1" i="0" u="none" strike="noStrike" dirty="0">
                          <a:solidFill>
                            <a:srgbClr val="000000"/>
                          </a:solidFill>
                          <a:effectLst/>
                          <a:latin typeface="ＭＳ Ｐゴシック"/>
                        </a:rPr>
                        <a:t>数学</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ja-JP" altLang="en-US" sz="2800" b="1" i="0" u="none" strike="noStrike" dirty="0">
                          <a:solidFill>
                            <a:srgbClr val="000000"/>
                          </a:solidFill>
                          <a:effectLst/>
                          <a:latin typeface="ＭＳ Ｐゴシック"/>
                        </a:rPr>
                        <a:t>物理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ja-JP" altLang="en-US" sz="2800" b="1" i="0" u="none" strike="noStrike" dirty="0">
                          <a:solidFill>
                            <a:srgbClr val="000000"/>
                          </a:solidFill>
                          <a:effectLst/>
                          <a:latin typeface="ＭＳ Ｐゴシック"/>
                        </a:rPr>
                        <a:t>化学</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ja-JP" altLang="en-US" sz="2800" b="1" i="0" u="none" strike="noStrike" dirty="0" smtClean="0">
                          <a:solidFill>
                            <a:srgbClr val="000000"/>
                          </a:solidFill>
                          <a:effectLst/>
                          <a:latin typeface="ＭＳ Ｐゴシック"/>
                        </a:rPr>
                        <a:t>セ</a:t>
                      </a:r>
                      <a:endParaRPr lang="en-US" altLang="ja-JP" sz="2800" b="1" i="0" u="none" strike="noStrike" dirty="0" smtClean="0">
                        <a:solidFill>
                          <a:srgbClr val="000000"/>
                        </a:solidFill>
                        <a:effectLst/>
                        <a:latin typeface="ＭＳ Ｐゴシック"/>
                      </a:endParaRPr>
                    </a:p>
                    <a:p>
                      <a:pPr algn="ctr" fontAlgn="ctr"/>
                      <a:r>
                        <a:rPr lang="ja-JP" altLang="en-US" sz="2800" b="1" i="0" u="none" strike="noStrike" dirty="0" smtClean="0">
                          <a:solidFill>
                            <a:srgbClr val="000000"/>
                          </a:solidFill>
                          <a:effectLst/>
                          <a:latin typeface="ＭＳ Ｐゴシック"/>
                        </a:rPr>
                        <a:t>換算</a:t>
                      </a:r>
                      <a:endParaRPr lang="ja-JP" altLang="en-US" sz="2800" b="1" i="0" u="none" strike="noStrike" dirty="0">
                        <a:solidFill>
                          <a:srgbClr val="000000"/>
                        </a:solidFill>
                        <a:effectLst/>
                        <a:latin typeface="ＭＳ Ｐゴシック"/>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565077">
                <a:tc>
                  <a:txBody>
                    <a:bodyPr/>
                    <a:lstStyle/>
                    <a:p>
                      <a:pPr algn="ctr" fontAlgn="ctr"/>
                      <a:r>
                        <a:rPr lang="ja-JP" altLang="en-US" sz="2800" b="1" i="0" u="none" strike="noStrike" dirty="0">
                          <a:solidFill>
                            <a:srgbClr val="000000"/>
                          </a:solidFill>
                          <a:effectLst/>
                          <a:latin typeface="ＭＳ Ｐゴシック"/>
                        </a:rPr>
                        <a:t>理</a:t>
                      </a:r>
                      <a:r>
                        <a:rPr lang="en-US" altLang="ja-JP" sz="2800" b="1" i="0" u="none" strike="noStrike" dirty="0">
                          <a:solidFill>
                            <a:srgbClr val="000000"/>
                          </a:solidFill>
                          <a:effectLst/>
                          <a:latin typeface="ＭＳ Ｐゴシック"/>
                        </a:rPr>
                        <a:t>3</a:t>
                      </a:r>
                      <a:r>
                        <a:rPr lang="ja-JP" altLang="en-US" sz="2800" b="1" i="0" u="none" strike="noStrike" dirty="0">
                          <a:solidFill>
                            <a:srgbClr val="000000"/>
                          </a:solidFill>
                          <a:effectLst/>
                          <a:latin typeface="ＭＳ Ｐゴシック"/>
                        </a:rPr>
                        <a:t>合格</a:t>
                      </a:r>
                      <a:r>
                        <a:rPr lang="en-US" sz="2800" b="1" i="0" u="none" strike="noStrike" dirty="0">
                          <a:solidFill>
                            <a:srgbClr val="000000"/>
                          </a:solidFill>
                          <a:effectLst/>
                          <a:latin typeface="ＭＳ Ｐゴシック"/>
                        </a:rPr>
                        <a:t>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2800" b="1" i="0" u="none" strike="noStrike" dirty="0">
                          <a:solidFill>
                            <a:srgbClr val="000000"/>
                          </a:solidFill>
                          <a:effectLst/>
                          <a:latin typeface="ＭＳ Ｐゴシック"/>
                        </a:rPr>
                        <a:t>389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2800" b="1" i="0" u="none" strike="noStrike" dirty="0">
                          <a:solidFill>
                            <a:srgbClr val="000000"/>
                          </a:solidFill>
                          <a:effectLst/>
                          <a:latin typeface="ＭＳ Ｐゴシック"/>
                        </a:rPr>
                        <a:t>32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2800" b="1" i="0" u="none" strike="noStrike" dirty="0">
                          <a:solidFill>
                            <a:srgbClr val="000000"/>
                          </a:solidFill>
                          <a:effectLst/>
                          <a:latin typeface="ＭＳ Ｐゴシック"/>
                        </a:rPr>
                        <a:t>78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2800" b="1" i="0" u="none" strike="noStrike" dirty="0">
                          <a:solidFill>
                            <a:srgbClr val="000000"/>
                          </a:solidFill>
                          <a:effectLst/>
                          <a:latin typeface="ＭＳ Ｐゴシック"/>
                        </a:rPr>
                        <a:t>86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2800" b="1" i="0" u="none" strike="noStrike" dirty="0">
                          <a:solidFill>
                            <a:srgbClr val="000000"/>
                          </a:solidFill>
                          <a:effectLst/>
                          <a:latin typeface="ＭＳ Ｐゴシック"/>
                        </a:rPr>
                        <a:t>52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2800" b="1" i="0" u="none" strike="noStrike" dirty="0">
                          <a:solidFill>
                            <a:srgbClr val="000000"/>
                          </a:solidFill>
                          <a:effectLst/>
                          <a:latin typeface="ＭＳ Ｐゴシック"/>
                        </a:rPr>
                        <a:t>41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2800" b="1" i="0" u="none" strike="noStrike">
                          <a:solidFill>
                            <a:srgbClr val="000000"/>
                          </a:solidFill>
                          <a:effectLst/>
                          <a:latin typeface="ＭＳ Ｐゴシック"/>
                        </a:rPr>
                        <a:t>100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565077">
                <a:tc>
                  <a:txBody>
                    <a:bodyPr/>
                    <a:lstStyle/>
                    <a:p>
                      <a:pPr algn="ctr" fontAlgn="ctr"/>
                      <a:r>
                        <a:rPr lang="ja-JP" altLang="en-US" sz="2800" b="1" i="0" u="none" strike="noStrike" dirty="0">
                          <a:solidFill>
                            <a:srgbClr val="000000"/>
                          </a:solidFill>
                          <a:effectLst/>
                          <a:latin typeface="ＭＳ Ｐゴシック"/>
                        </a:rPr>
                        <a:t>理</a:t>
                      </a:r>
                      <a:r>
                        <a:rPr lang="en-US" altLang="ja-JP" sz="2800" b="1" i="0" u="none" strike="noStrike" dirty="0">
                          <a:solidFill>
                            <a:srgbClr val="000000"/>
                          </a:solidFill>
                          <a:effectLst/>
                          <a:latin typeface="ＭＳ Ｐゴシック"/>
                        </a:rPr>
                        <a:t>3</a:t>
                      </a:r>
                      <a:r>
                        <a:rPr lang="ja-JP" altLang="en-US" sz="2800" b="1" i="0" u="none" strike="noStrike" dirty="0">
                          <a:solidFill>
                            <a:srgbClr val="000000"/>
                          </a:solidFill>
                          <a:effectLst/>
                          <a:latin typeface="ＭＳ Ｐゴシック"/>
                        </a:rPr>
                        <a:t>合格</a:t>
                      </a:r>
                      <a:r>
                        <a:rPr lang="en-US" sz="2800" b="1" i="0" u="none" strike="noStrike" dirty="0">
                          <a:solidFill>
                            <a:srgbClr val="000000"/>
                          </a:solidFill>
                          <a:effectLst/>
                          <a:latin typeface="ＭＳ Ｐゴシック"/>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FF"/>
                    </a:solidFill>
                  </a:tcPr>
                </a:tc>
                <a:tc>
                  <a:txBody>
                    <a:bodyPr/>
                    <a:lstStyle/>
                    <a:p>
                      <a:pPr algn="ctr" fontAlgn="ctr"/>
                      <a:r>
                        <a:rPr lang="en-US" altLang="ja-JP" sz="2800" b="1" i="0" u="none" strike="noStrike" dirty="0">
                          <a:solidFill>
                            <a:srgbClr val="000000"/>
                          </a:solidFill>
                          <a:effectLst/>
                          <a:latin typeface="ＭＳ Ｐゴシック"/>
                        </a:rPr>
                        <a:t>383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FF"/>
                    </a:solidFill>
                  </a:tcPr>
                </a:tc>
                <a:tc>
                  <a:txBody>
                    <a:bodyPr/>
                    <a:lstStyle/>
                    <a:p>
                      <a:pPr algn="ctr" fontAlgn="ctr"/>
                      <a:r>
                        <a:rPr lang="en-US" altLang="ja-JP" sz="2800" b="1" i="0" u="none" strike="noStrike" dirty="0">
                          <a:solidFill>
                            <a:srgbClr val="000000"/>
                          </a:solidFill>
                          <a:effectLst/>
                          <a:latin typeface="ＭＳ Ｐゴシック"/>
                        </a:rPr>
                        <a:t>38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FF"/>
                    </a:solidFill>
                  </a:tcPr>
                </a:tc>
                <a:tc>
                  <a:txBody>
                    <a:bodyPr/>
                    <a:lstStyle/>
                    <a:p>
                      <a:pPr algn="ctr" fontAlgn="ctr"/>
                      <a:r>
                        <a:rPr lang="en-US" altLang="ja-JP" sz="2800" b="1" i="0" u="none" strike="noStrike" dirty="0">
                          <a:solidFill>
                            <a:srgbClr val="000000"/>
                          </a:solidFill>
                          <a:effectLst/>
                          <a:latin typeface="ＭＳ Ｐゴシック"/>
                        </a:rPr>
                        <a:t>85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FF"/>
                    </a:solidFill>
                  </a:tcPr>
                </a:tc>
                <a:tc>
                  <a:txBody>
                    <a:bodyPr/>
                    <a:lstStyle/>
                    <a:p>
                      <a:pPr algn="ctr" fontAlgn="ctr"/>
                      <a:r>
                        <a:rPr lang="en-US" altLang="ja-JP" sz="2800" b="1" i="0" u="none" strike="noStrike" dirty="0">
                          <a:solidFill>
                            <a:srgbClr val="000000"/>
                          </a:solidFill>
                          <a:effectLst/>
                          <a:latin typeface="ＭＳ Ｐゴシック"/>
                        </a:rPr>
                        <a:t>63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FF"/>
                    </a:solidFill>
                  </a:tcPr>
                </a:tc>
                <a:tc>
                  <a:txBody>
                    <a:bodyPr/>
                    <a:lstStyle/>
                    <a:p>
                      <a:pPr algn="ctr" fontAlgn="ctr"/>
                      <a:r>
                        <a:rPr lang="en-US" altLang="ja-JP" sz="2800" b="1" i="0" u="none" strike="noStrike" dirty="0">
                          <a:solidFill>
                            <a:srgbClr val="000000"/>
                          </a:solidFill>
                          <a:effectLst/>
                          <a:latin typeface="ＭＳ Ｐゴシック"/>
                        </a:rPr>
                        <a:t>47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FF"/>
                    </a:solidFill>
                  </a:tcPr>
                </a:tc>
                <a:tc>
                  <a:txBody>
                    <a:bodyPr/>
                    <a:lstStyle/>
                    <a:p>
                      <a:pPr algn="ctr" fontAlgn="ctr"/>
                      <a:r>
                        <a:rPr lang="en-US" altLang="ja-JP" sz="2800" b="1" i="0" u="none" strike="noStrike" dirty="0">
                          <a:solidFill>
                            <a:srgbClr val="000000"/>
                          </a:solidFill>
                          <a:effectLst/>
                          <a:latin typeface="ＭＳ Ｐゴシック"/>
                        </a:rPr>
                        <a:t>52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FF"/>
                    </a:solidFill>
                  </a:tcPr>
                </a:tc>
                <a:tc>
                  <a:txBody>
                    <a:bodyPr/>
                    <a:lstStyle/>
                    <a:p>
                      <a:pPr algn="ctr" fontAlgn="ctr"/>
                      <a:r>
                        <a:rPr lang="en-US" altLang="ja-JP" sz="2800" b="1" i="0" u="none" strike="noStrike">
                          <a:solidFill>
                            <a:srgbClr val="000000"/>
                          </a:solidFill>
                          <a:effectLst/>
                          <a:latin typeface="ＭＳ Ｐゴシック"/>
                        </a:rPr>
                        <a:t>98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FF"/>
                    </a:solidFill>
                  </a:tcPr>
                </a:tc>
              </a:tr>
              <a:tr h="1105587">
                <a:tc>
                  <a:txBody>
                    <a:bodyPr/>
                    <a:lstStyle/>
                    <a:p>
                      <a:pPr algn="ctr" fontAlgn="ctr"/>
                      <a:r>
                        <a:rPr lang="ja-JP" altLang="en-US" sz="2800" b="0" i="0" u="none" strike="noStrike" dirty="0">
                          <a:solidFill>
                            <a:srgbClr val="000000"/>
                          </a:solidFill>
                          <a:effectLst/>
                          <a:latin typeface="ＭＳ Ｐゴシック"/>
                        </a:rPr>
                        <a:t>理</a:t>
                      </a:r>
                      <a:r>
                        <a:rPr lang="en-US" altLang="ja-JP" sz="2800" b="0" i="0" u="none" strike="noStrike" dirty="0">
                          <a:solidFill>
                            <a:srgbClr val="000000"/>
                          </a:solidFill>
                          <a:effectLst/>
                          <a:latin typeface="ＭＳ Ｐゴシック"/>
                        </a:rPr>
                        <a:t>3</a:t>
                      </a:r>
                      <a:r>
                        <a:rPr lang="ja-JP" altLang="en-US" sz="2800" b="0" i="0" u="none" strike="noStrike" dirty="0">
                          <a:solidFill>
                            <a:srgbClr val="000000"/>
                          </a:solidFill>
                          <a:effectLst/>
                          <a:latin typeface="ＭＳ Ｐゴシック"/>
                        </a:rPr>
                        <a:t>不合格平均</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altLang="ja-JP" sz="2800" b="1" i="0" u="none" strike="noStrike" dirty="0" smtClean="0">
                          <a:solidFill>
                            <a:srgbClr val="000000"/>
                          </a:solidFill>
                          <a:effectLst/>
                          <a:latin typeface="ＭＳ Ｐゴシック"/>
                        </a:rPr>
                        <a:t>358</a:t>
                      </a:r>
                    </a:p>
                    <a:p>
                      <a:pPr algn="ctr" fontAlgn="ctr"/>
                      <a:r>
                        <a:rPr lang="en-US" altLang="ja-JP" sz="2400" b="1" i="0" u="none" strike="noStrike" dirty="0" smtClean="0">
                          <a:solidFill>
                            <a:srgbClr val="000000"/>
                          </a:solidFill>
                          <a:effectLst/>
                          <a:latin typeface="ＭＳ Ｐゴシック"/>
                        </a:rPr>
                        <a:t>(</a:t>
                      </a:r>
                      <a:r>
                        <a:rPr lang="en-US" altLang="ja-JP" sz="2400" b="1" i="0" u="none" strike="noStrike" dirty="0" smtClean="0">
                          <a:solidFill>
                            <a:srgbClr val="FF0000"/>
                          </a:solidFill>
                          <a:effectLst/>
                          <a:latin typeface="ＭＳ Ｐゴシック"/>
                        </a:rPr>
                        <a:t>-14</a:t>
                      </a:r>
                      <a:r>
                        <a:rPr lang="en-US" altLang="ja-JP" sz="2400" b="1" i="0" u="none" strike="noStrike" dirty="0" smtClean="0">
                          <a:solidFill>
                            <a:srgbClr val="000000"/>
                          </a:solidFill>
                          <a:effectLst/>
                          <a:latin typeface="ＭＳ Ｐゴシック"/>
                        </a:rPr>
                        <a:t>)</a:t>
                      </a:r>
                      <a:r>
                        <a:rPr lang="en-US" altLang="ja-JP" sz="2800" b="1" i="0" u="none" strike="noStrike" dirty="0" smtClean="0">
                          <a:solidFill>
                            <a:srgbClr val="000000"/>
                          </a:solidFill>
                          <a:effectLst/>
                          <a:latin typeface="ＭＳ Ｐゴシック"/>
                        </a:rPr>
                        <a:t> </a:t>
                      </a:r>
                      <a:endParaRPr lang="en-US" altLang="ja-JP" sz="2800" b="1" i="0" u="none" strike="noStrike" dirty="0">
                        <a:solidFill>
                          <a:srgbClr val="000000"/>
                        </a:solidFill>
                        <a:effectLst/>
                        <a:latin typeface="ＭＳ Ｐゴシック"/>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altLang="ja-JP" sz="2800" b="1" i="0" u="none" strike="noStrike" dirty="0">
                          <a:solidFill>
                            <a:srgbClr val="000000"/>
                          </a:solidFill>
                          <a:effectLst/>
                          <a:latin typeface="ＭＳ Ｐゴシック"/>
                        </a:rPr>
                        <a:t>36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altLang="ja-JP" sz="2800" b="1" i="0" u="none" strike="noStrike" dirty="0">
                          <a:solidFill>
                            <a:srgbClr val="000000"/>
                          </a:solidFill>
                          <a:effectLst/>
                          <a:latin typeface="ＭＳ Ｐゴシック"/>
                        </a:rPr>
                        <a:t>78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altLang="ja-JP" sz="2800" b="1" i="0" u="none" strike="noStrike" dirty="0">
                          <a:solidFill>
                            <a:srgbClr val="000000"/>
                          </a:solidFill>
                          <a:effectLst/>
                          <a:latin typeface="ＭＳ Ｐゴシック"/>
                        </a:rPr>
                        <a:t>63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altLang="ja-JP" sz="2800" b="1" i="0" u="none" strike="noStrike" dirty="0">
                          <a:solidFill>
                            <a:srgbClr val="000000"/>
                          </a:solidFill>
                          <a:effectLst/>
                          <a:latin typeface="ＭＳ Ｐゴシック"/>
                        </a:rPr>
                        <a:t>47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altLang="ja-JP" sz="2800" b="1" i="0" u="none" strike="noStrike" dirty="0" smtClean="0">
                          <a:solidFill>
                            <a:srgbClr val="000000"/>
                          </a:solidFill>
                          <a:effectLst/>
                          <a:latin typeface="ＭＳ Ｐゴシック"/>
                        </a:rPr>
                        <a:t>39 </a:t>
                      </a:r>
                      <a:endParaRPr lang="en-US" altLang="ja-JP" sz="2800" b="1" i="0" u="none" strike="noStrike" dirty="0">
                        <a:solidFill>
                          <a:srgbClr val="000000"/>
                        </a:solidFill>
                        <a:effectLst/>
                        <a:latin typeface="ＭＳ Ｐゴシック"/>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altLang="ja-JP" sz="2800" b="1" i="0" u="none" strike="noStrike" dirty="0" smtClean="0">
                          <a:solidFill>
                            <a:srgbClr val="000000"/>
                          </a:solidFill>
                          <a:effectLst/>
                          <a:latin typeface="ＭＳ Ｐゴシック"/>
                        </a:rPr>
                        <a:t>96</a:t>
                      </a:r>
                      <a:endParaRPr lang="en-US" altLang="ja-JP" sz="2800" b="1" i="0" u="none" strike="noStrike" dirty="0">
                        <a:solidFill>
                          <a:srgbClr val="000000"/>
                        </a:solidFill>
                        <a:effectLst/>
                        <a:latin typeface="ＭＳ Ｐゴシック"/>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bl>
          </a:graphicData>
        </a:graphic>
      </p:graphicFrame>
      <p:sp>
        <p:nvSpPr>
          <p:cNvPr id="56371" name="テキスト ボックス 3"/>
          <p:cNvSpPr txBox="1">
            <a:spLocks noChangeArrowheads="1"/>
          </p:cNvSpPr>
          <p:nvPr/>
        </p:nvSpPr>
        <p:spPr bwMode="auto">
          <a:xfrm>
            <a:off x="1122363" y="5391150"/>
            <a:ext cx="712787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9pPr>
          </a:lstStyle>
          <a:p>
            <a:pPr eaLnBrk="1" hangingPunct="1">
              <a:spcBef>
                <a:spcPct val="0"/>
              </a:spcBef>
              <a:buClrTx/>
              <a:buSzTx/>
              <a:buFontTx/>
              <a:buNone/>
            </a:pPr>
            <a:r>
              <a:rPr lang="ja-JP" altLang="en-US" sz="2800" dirty="0">
                <a:solidFill>
                  <a:srgbClr val="C00000"/>
                </a:solidFill>
              </a:rPr>
              <a:t>合格最低点は</a:t>
            </a:r>
            <a:r>
              <a:rPr lang="en-US" altLang="ja-JP" sz="2800" b="1" dirty="0">
                <a:solidFill>
                  <a:srgbClr val="C00000"/>
                </a:solidFill>
              </a:rPr>
              <a:t>372</a:t>
            </a:r>
            <a:r>
              <a:rPr lang="ja-JP" altLang="en-US" sz="2800" dirty="0">
                <a:solidFill>
                  <a:srgbClr val="020018"/>
                </a:solidFill>
              </a:rPr>
              <a:t>　　英語の受験勉強に時間</a:t>
            </a:r>
            <a:endParaRPr lang="en-US" altLang="ja-JP" sz="2800" dirty="0">
              <a:solidFill>
                <a:srgbClr val="020018"/>
              </a:solidFill>
            </a:endParaRPr>
          </a:p>
          <a:p>
            <a:pPr eaLnBrk="1" hangingPunct="1">
              <a:spcBef>
                <a:spcPct val="0"/>
              </a:spcBef>
              <a:buClrTx/>
              <a:buSzTx/>
              <a:buFontTx/>
              <a:buNone/>
            </a:pPr>
            <a:r>
              <a:rPr lang="ja-JP" altLang="en-US" sz="2800" dirty="0">
                <a:solidFill>
                  <a:srgbClr val="020018"/>
                </a:solidFill>
              </a:rPr>
              <a:t>をとられない分、他科目に時間をまわせる</a:t>
            </a:r>
            <a:endParaRPr lang="en-US" altLang="ja-JP" sz="2800" dirty="0">
              <a:solidFill>
                <a:srgbClr val="020018"/>
              </a:solidFill>
            </a:endParaRPr>
          </a:p>
          <a:p>
            <a:pPr eaLnBrk="1" hangingPunct="1">
              <a:spcBef>
                <a:spcPct val="0"/>
              </a:spcBef>
              <a:buClrTx/>
              <a:buSzTx/>
              <a:buFontTx/>
              <a:buNone/>
            </a:pPr>
            <a:endParaRPr lang="ja-JP" altLang="en-US" sz="2800" dirty="0">
              <a:solidFill>
                <a:srgbClr val="020018"/>
              </a:solidFill>
            </a:endParaRPr>
          </a:p>
        </p:txBody>
      </p:sp>
    </p:spTree>
    <p:extLst>
      <p:ext uri="{BB962C8B-B14F-4D97-AF65-F5344CB8AC3E}">
        <p14:creationId xmlns:p14="http://schemas.microsoft.com/office/powerpoint/2010/main" val="9303484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a:xfrm>
            <a:off x="684213" y="333375"/>
            <a:ext cx="7772400" cy="1143000"/>
          </a:xfrm>
        </p:spPr>
        <p:txBody>
          <a:bodyPr/>
          <a:lstStyle/>
          <a:p>
            <a:r>
              <a:rPr lang="en-US" altLang="ja-JP" b="1" dirty="0" smtClean="0">
                <a:solidFill>
                  <a:schemeClr val="tx1">
                    <a:lumMod val="50000"/>
                    <a:lumOff val="50000"/>
                  </a:schemeClr>
                </a:solidFill>
              </a:rPr>
              <a:t>2014</a:t>
            </a:r>
            <a:r>
              <a:rPr lang="ja-JP" altLang="en-US" dirty="0" smtClean="0">
                <a:solidFill>
                  <a:schemeClr val="tx1">
                    <a:lumMod val="50000"/>
                    <a:lumOff val="50000"/>
                  </a:schemeClr>
                </a:solidFill>
              </a:rPr>
              <a:t>多読生進学実績</a:t>
            </a:r>
            <a:r>
              <a:rPr lang="ja-JP" altLang="en-US" dirty="0" smtClean="0">
                <a:solidFill>
                  <a:schemeClr val="accent2"/>
                </a:solidFill>
              </a:rPr>
              <a:t>　</a:t>
            </a:r>
          </a:p>
        </p:txBody>
      </p:sp>
      <p:sp>
        <p:nvSpPr>
          <p:cNvPr id="57347" name="Rectangle 3"/>
          <p:cNvSpPr>
            <a:spLocks noGrp="1" noChangeArrowheads="1"/>
          </p:cNvSpPr>
          <p:nvPr>
            <p:ph type="body" idx="4294967295"/>
          </p:nvPr>
        </p:nvSpPr>
        <p:spPr>
          <a:xfrm>
            <a:off x="755650" y="1412875"/>
            <a:ext cx="7920038" cy="4752975"/>
          </a:xfrm>
        </p:spPr>
        <p:txBody>
          <a:bodyPr/>
          <a:lstStyle/>
          <a:p>
            <a:pPr>
              <a:buFontTx/>
              <a:buNone/>
            </a:pPr>
            <a:r>
              <a:rPr lang="ja-JP" altLang="en-US" smtClean="0"/>
              <a:t>東大</a:t>
            </a:r>
            <a:r>
              <a:rPr lang="ja-JP" altLang="en-US" smtClean="0">
                <a:solidFill>
                  <a:schemeClr val="accent2"/>
                </a:solidFill>
              </a:rPr>
              <a:t> </a:t>
            </a:r>
            <a:r>
              <a:rPr lang="ja-JP" altLang="en-US" smtClean="0">
                <a:solidFill>
                  <a:srgbClr val="FF0000"/>
                </a:solidFill>
              </a:rPr>
              <a:t>１７</a:t>
            </a:r>
            <a:r>
              <a:rPr lang="ja-JP" altLang="en-US" smtClean="0">
                <a:solidFill>
                  <a:schemeClr val="accent2"/>
                </a:solidFill>
              </a:rPr>
              <a:t> </a:t>
            </a:r>
            <a:r>
              <a:rPr lang="ja-JP" altLang="en-US" sz="2400" smtClean="0"/>
              <a:t>（理１ </a:t>
            </a:r>
            <a:r>
              <a:rPr lang="ja-JP" altLang="en-US" sz="2800" smtClean="0">
                <a:solidFill>
                  <a:srgbClr val="FF0000"/>
                </a:solidFill>
              </a:rPr>
              <a:t>４</a:t>
            </a:r>
            <a:r>
              <a:rPr lang="ja-JP" altLang="en-US" sz="2400" smtClean="0">
                <a:solidFill>
                  <a:schemeClr val="accent2"/>
                </a:solidFill>
              </a:rPr>
              <a:t>  </a:t>
            </a:r>
            <a:r>
              <a:rPr lang="ja-JP" altLang="en-US" sz="2400" smtClean="0"/>
              <a:t>理２ </a:t>
            </a:r>
            <a:r>
              <a:rPr lang="ja-JP" altLang="en-US" sz="2800" smtClean="0">
                <a:solidFill>
                  <a:srgbClr val="FF0000"/>
                </a:solidFill>
              </a:rPr>
              <a:t>３</a:t>
            </a:r>
            <a:r>
              <a:rPr lang="ja-JP" altLang="en-US" sz="2400" smtClean="0">
                <a:solidFill>
                  <a:schemeClr val="accent2"/>
                </a:solidFill>
              </a:rPr>
              <a:t>　</a:t>
            </a:r>
            <a:r>
              <a:rPr lang="ja-JP" altLang="en-US" sz="2400" smtClean="0"/>
              <a:t>理３</a:t>
            </a:r>
            <a:r>
              <a:rPr lang="ja-JP" altLang="en-US" sz="2400" smtClean="0">
                <a:solidFill>
                  <a:srgbClr val="FF0000"/>
                </a:solidFill>
              </a:rPr>
              <a:t> </a:t>
            </a:r>
            <a:r>
              <a:rPr lang="ja-JP" altLang="en-US" sz="2800" smtClean="0">
                <a:solidFill>
                  <a:srgbClr val="FF0000"/>
                </a:solidFill>
              </a:rPr>
              <a:t>３</a:t>
            </a:r>
            <a:endParaRPr lang="en-US" altLang="ja-JP" sz="2800" smtClean="0">
              <a:solidFill>
                <a:srgbClr val="FF0000"/>
              </a:solidFill>
            </a:endParaRPr>
          </a:p>
          <a:p>
            <a:pPr>
              <a:buFontTx/>
              <a:buNone/>
            </a:pPr>
            <a:r>
              <a:rPr lang="ja-JP" altLang="en-US" sz="2400" smtClean="0">
                <a:solidFill>
                  <a:schemeClr val="accent2"/>
                </a:solidFill>
              </a:rPr>
              <a:t>　　　　　　　    </a:t>
            </a:r>
            <a:r>
              <a:rPr lang="ja-JP" altLang="en-US" sz="2400" smtClean="0"/>
              <a:t>文１ </a:t>
            </a:r>
            <a:r>
              <a:rPr lang="ja-JP" altLang="en-US" sz="2800" smtClean="0">
                <a:solidFill>
                  <a:srgbClr val="FF0000"/>
                </a:solidFill>
              </a:rPr>
              <a:t>３</a:t>
            </a:r>
            <a:r>
              <a:rPr lang="ja-JP" altLang="en-US" sz="2400" smtClean="0">
                <a:solidFill>
                  <a:schemeClr val="accent2"/>
                </a:solidFill>
              </a:rPr>
              <a:t>　</a:t>
            </a:r>
            <a:r>
              <a:rPr lang="ja-JP" altLang="en-US" sz="2400" smtClean="0"/>
              <a:t>文２ </a:t>
            </a:r>
            <a:r>
              <a:rPr lang="ja-JP" altLang="en-US" sz="2800" smtClean="0">
                <a:solidFill>
                  <a:srgbClr val="FF0000"/>
                </a:solidFill>
              </a:rPr>
              <a:t>１</a:t>
            </a:r>
            <a:r>
              <a:rPr lang="ja-JP" altLang="en-US" sz="2400" smtClean="0">
                <a:solidFill>
                  <a:schemeClr val="accent2"/>
                </a:solidFill>
              </a:rPr>
              <a:t>　</a:t>
            </a:r>
            <a:r>
              <a:rPr lang="ja-JP" altLang="en-US" sz="2400" smtClean="0"/>
              <a:t>文３ </a:t>
            </a:r>
            <a:r>
              <a:rPr lang="ja-JP" altLang="en-US" sz="2800" smtClean="0">
                <a:solidFill>
                  <a:srgbClr val="FF0000"/>
                </a:solidFill>
              </a:rPr>
              <a:t>３</a:t>
            </a:r>
            <a:r>
              <a:rPr lang="ja-JP" altLang="en-US" sz="2400" smtClean="0"/>
              <a:t>）</a:t>
            </a:r>
            <a:endParaRPr lang="en-US" altLang="ja-JP" smtClean="0"/>
          </a:p>
          <a:p>
            <a:pPr>
              <a:buFontTx/>
              <a:buNone/>
            </a:pPr>
            <a:r>
              <a:rPr lang="ja-JP" altLang="en-US" smtClean="0"/>
              <a:t>東工大　</a:t>
            </a:r>
            <a:r>
              <a:rPr lang="ja-JP" altLang="en-US" smtClean="0">
                <a:solidFill>
                  <a:srgbClr val="FF0000"/>
                </a:solidFill>
              </a:rPr>
              <a:t>６ </a:t>
            </a:r>
            <a:r>
              <a:rPr lang="ja-JP" altLang="en-US" smtClean="0"/>
              <a:t>　京大　</a:t>
            </a:r>
            <a:r>
              <a:rPr lang="ja-JP" altLang="en-US" smtClean="0">
                <a:solidFill>
                  <a:srgbClr val="FF0000"/>
                </a:solidFill>
              </a:rPr>
              <a:t>２</a:t>
            </a:r>
            <a:r>
              <a:rPr lang="ja-JP" altLang="en-US" smtClean="0">
                <a:solidFill>
                  <a:schemeClr val="accent2"/>
                </a:solidFill>
              </a:rPr>
              <a:t>      </a:t>
            </a:r>
            <a:r>
              <a:rPr lang="ja-JP" altLang="en-US" smtClean="0"/>
              <a:t>医科歯科医 </a:t>
            </a:r>
            <a:r>
              <a:rPr lang="ja-JP" altLang="en-US" smtClean="0">
                <a:solidFill>
                  <a:srgbClr val="FF0000"/>
                </a:solidFill>
              </a:rPr>
              <a:t>１</a:t>
            </a:r>
            <a:r>
              <a:rPr lang="ja-JP" altLang="en-US" smtClean="0">
                <a:solidFill>
                  <a:schemeClr val="accent2"/>
                </a:solidFill>
              </a:rPr>
              <a:t>　</a:t>
            </a:r>
            <a:endParaRPr lang="en-US" altLang="ja-JP" smtClean="0">
              <a:solidFill>
                <a:schemeClr val="accent2"/>
              </a:solidFill>
            </a:endParaRPr>
          </a:p>
          <a:p>
            <a:pPr>
              <a:buFontTx/>
              <a:buNone/>
            </a:pPr>
            <a:r>
              <a:rPr lang="ja-JP" altLang="en-US" smtClean="0"/>
              <a:t>一橋大　</a:t>
            </a:r>
            <a:r>
              <a:rPr lang="ja-JP" altLang="en-US" smtClean="0">
                <a:solidFill>
                  <a:srgbClr val="FF0000"/>
                </a:solidFill>
              </a:rPr>
              <a:t>４</a:t>
            </a:r>
            <a:r>
              <a:rPr lang="ja-JP" altLang="en-US" smtClean="0">
                <a:solidFill>
                  <a:schemeClr val="accent2"/>
                </a:solidFill>
              </a:rPr>
              <a:t>　 </a:t>
            </a:r>
            <a:r>
              <a:rPr lang="ja-JP" altLang="en-US" smtClean="0"/>
              <a:t>阪大医　</a:t>
            </a:r>
            <a:r>
              <a:rPr lang="ja-JP" altLang="en-US" smtClean="0">
                <a:solidFill>
                  <a:srgbClr val="FF0000"/>
                </a:solidFill>
              </a:rPr>
              <a:t>１</a:t>
            </a:r>
            <a:r>
              <a:rPr lang="ja-JP" altLang="en-US" smtClean="0">
                <a:solidFill>
                  <a:schemeClr val="accent2"/>
                </a:solidFill>
              </a:rPr>
              <a:t> 　</a:t>
            </a:r>
            <a:r>
              <a:rPr lang="ja-JP" altLang="en-US" smtClean="0"/>
              <a:t>　　</a:t>
            </a:r>
            <a:endParaRPr lang="en-US" altLang="ja-JP" smtClean="0">
              <a:solidFill>
                <a:schemeClr val="accent2"/>
              </a:solidFill>
            </a:endParaRPr>
          </a:p>
          <a:p>
            <a:pPr>
              <a:buFontTx/>
              <a:buNone/>
            </a:pPr>
            <a:r>
              <a:rPr lang="ja-JP" altLang="en-US" smtClean="0"/>
              <a:t>慶應　</a:t>
            </a:r>
            <a:r>
              <a:rPr lang="ja-JP" altLang="en-US" smtClean="0">
                <a:solidFill>
                  <a:srgbClr val="FF0000"/>
                </a:solidFill>
              </a:rPr>
              <a:t>１９</a:t>
            </a:r>
            <a:r>
              <a:rPr lang="ja-JP" altLang="en-US" smtClean="0"/>
              <a:t>　  早大 </a:t>
            </a:r>
            <a:r>
              <a:rPr lang="ja-JP" altLang="en-US" smtClean="0">
                <a:solidFill>
                  <a:srgbClr val="FF0000"/>
                </a:solidFill>
              </a:rPr>
              <a:t>１７</a:t>
            </a:r>
            <a:r>
              <a:rPr lang="ja-JP" altLang="en-US" smtClean="0">
                <a:solidFill>
                  <a:schemeClr val="accent2"/>
                </a:solidFill>
              </a:rPr>
              <a:t>  </a:t>
            </a:r>
            <a:r>
              <a:rPr lang="ja-JP" altLang="en-US" smtClean="0"/>
              <a:t>上智   </a:t>
            </a:r>
            <a:r>
              <a:rPr lang="ja-JP" altLang="en-US" smtClean="0">
                <a:solidFill>
                  <a:srgbClr val="FF0000"/>
                </a:solidFill>
              </a:rPr>
              <a:t>３</a:t>
            </a:r>
            <a:r>
              <a:rPr lang="ja-JP" altLang="en-US" smtClean="0">
                <a:solidFill>
                  <a:schemeClr val="accent2"/>
                </a:solidFill>
              </a:rPr>
              <a:t>  </a:t>
            </a:r>
            <a:r>
              <a:rPr lang="en-US" altLang="ja-JP" b="1" smtClean="0"/>
              <a:t>ICU</a:t>
            </a:r>
            <a:r>
              <a:rPr lang="en-US" altLang="ja-JP" smtClean="0">
                <a:solidFill>
                  <a:schemeClr val="accent2"/>
                </a:solidFill>
              </a:rPr>
              <a:t> </a:t>
            </a:r>
            <a:r>
              <a:rPr lang="ja-JP" altLang="en-US" smtClean="0">
                <a:solidFill>
                  <a:srgbClr val="FF0000"/>
                </a:solidFill>
              </a:rPr>
              <a:t>２</a:t>
            </a:r>
            <a:r>
              <a:rPr lang="ja-JP" altLang="en-US" smtClean="0"/>
              <a:t>　</a:t>
            </a:r>
            <a:endParaRPr lang="en-US" altLang="ja-JP" smtClean="0"/>
          </a:p>
          <a:p>
            <a:pPr>
              <a:buFontTx/>
              <a:buNone/>
            </a:pPr>
            <a:r>
              <a:rPr lang="ja-JP" altLang="en-US" smtClean="0"/>
              <a:t>慈恵医 </a:t>
            </a:r>
            <a:r>
              <a:rPr lang="ja-JP" altLang="en-US" smtClean="0">
                <a:solidFill>
                  <a:srgbClr val="FF0000"/>
                </a:solidFill>
              </a:rPr>
              <a:t>４</a:t>
            </a:r>
            <a:r>
              <a:rPr lang="ja-JP" altLang="en-US" smtClean="0">
                <a:solidFill>
                  <a:schemeClr val="accent2"/>
                </a:solidFill>
              </a:rPr>
              <a:t>     </a:t>
            </a:r>
            <a:r>
              <a:rPr lang="ja-JP" altLang="en-US" smtClean="0"/>
              <a:t>日医 </a:t>
            </a:r>
            <a:r>
              <a:rPr lang="ja-JP" altLang="en-US" smtClean="0">
                <a:solidFill>
                  <a:srgbClr val="FF0000"/>
                </a:solidFill>
              </a:rPr>
              <a:t>３</a:t>
            </a:r>
            <a:r>
              <a:rPr lang="ja-JP" altLang="en-US" smtClean="0">
                <a:solidFill>
                  <a:schemeClr val="accent2"/>
                </a:solidFill>
              </a:rPr>
              <a:t>     </a:t>
            </a:r>
            <a:r>
              <a:rPr lang="ja-JP" altLang="en-US" smtClean="0"/>
              <a:t>昭和医 </a:t>
            </a:r>
            <a:r>
              <a:rPr lang="ja-JP" altLang="en-US" smtClean="0">
                <a:solidFill>
                  <a:srgbClr val="FF0000"/>
                </a:solidFill>
              </a:rPr>
              <a:t>３</a:t>
            </a:r>
            <a:r>
              <a:rPr lang="ja-JP" altLang="en-US" smtClean="0">
                <a:solidFill>
                  <a:schemeClr val="accent2"/>
                </a:solidFill>
              </a:rPr>
              <a:t>  </a:t>
            </a:r>
            <a:r>
              <a:rPr lang="ja-JP" altLang="en-US" sz="2400" smtClean="0"/>
              <a:t>など</a:t>
            </a:r>
            <a:endParaRPr lang="en-US" altLang="ja-JP" sz="2400" smtClean="0"/>
          </a:p>
          <a:p>
            <a:pPr>
              <a:buFontTx/>
              <a:buNone/>
            </a:pPr>
            <a:r>
              <a:rPr lang="en-US" altLang="ja-JP" sz="2400" smtClean="0"/>
              <a:t> </a:t>
            </a:r>
            <a:r>
              <a:rPr lang="ja-JP" altLang="en-US" sz="2400" smtClean="0"/>
              <a:t>（</a:t>
            </a:r>
            <a:r>
              <a:rPr lang="en-US" altLang="ja-JP" sz="2400" b="1" smtClean="0">
                <a:solidFill>
                  <a:srgbClr val="FF0000"/>
                </a:solidFill>
              </a:rPr>
              <a:t>2013</a:t>
            </a:r>
            <a:r>
              <a:rPr lang="ja-JP" altLang="en-US" sz="2400" smtClean="0">
                <a:solidFill>
                  <a:srgbClr val="FF0000"/>
                </a:solidFill>
              </a:rPr>
              <a:t>卒業生９３名＋昨年度受講生の報告者</a:t>
            </a:r>
            <a:r>
              <a:rPr lang="ja-JP" altLang="en-US" sz="2400" smtClean="0"/>
              <a:t>）</a:t>
            </a:r>
            <a:endParaRPr lang="en-US" altLang="ja-JP" sz="2400" smtClean="0"/>
          </a:p>
          <a:p>
            <a:pPr>
              <a:buFontTx/>
              <a:buNone/>
            </a:pPr>
            <a:r>
              <a:rPr lang="en-US" altLang="ja-JP" sz="2400" smtClean="0"/>
              <a:t>※</a:t>
            </a:r>
            <a:r>
              <a:rPr lang="en-US" altLang="ja-JP" sz="2400" b="1" smtClean="0"/>
              <a:t>2014</a:t>
            </a:r>
            <a:r>
              <a:rPr lang="ja-JP" altLang="en-US" sz="2400" smtClean="0"/>
              <a:t>の</a:t>
            </a:r>
            <a:r>
              <a:rPr lang="en-US" altLang="ja-JP" sz="2400" b="1" smtClean="0"/>
              <a:t>SEG</a:t>
            </a:r>
            <a:r>
              <a:rPr lang="ja-JP" altLang="en-US" sz="2400" smtClean="0"/>
              <a:t>全体の東大合格数は</a:t>
            </a:r>
            <a:r>
              <a:rPr lang="en-US" altLang="ja-JP" sz="2400" b="1" smtClean="0">
                <a:latin typeface="ＭＳ Ｐゴシック" charset="-128"/>
              </a:rPr>
              <a:t>93</a:t>
            </a:r>
            <a:r>
              <a:rPr lang="ja-JP" altLang="en-US" sz="2400" smtClean="0"/>
              <a:t>名</a:t>
            </a:r>
            <a:endParaRPr lang="en-US" altLang="ja-JP" sz="2400" smtClean="0"/>
          </a:p>
          <a:p>
            <a:pPr>
              <a:buFontTx/>
              <a:buNone/>
            </a:pPr>
            <a:r>
              <a:rPr lang="ja-JP" altLang="en-US" sz="2400" smtClean="0">
                <a:solidFill>
                  <a:srgbClr val="020018"/>
                </a:solidFill>
                <a:latin typeface="ＭＳ Ｐゴシック" charset="-128"/>
              </a:rPr>
              <a:t>（合格者数については、多読の</a:t>
            </a:r>
            <a:r>
              <a:rPr lang="en-US" altLang="ja-JP" sz="2400" smtClean="0">
                <a:solidFill>
                  <a:srgbClr val="020018"/>
                </a:solidFill>
                <a:latin typeface="ＭＳ Ｐゴシック" charset="-128"/>
              </a:rPr>
              <a:t>Webpage</a:t>
            </a:r>
            <a:r>
              <a:rPr lang="ja-JP" altLang="en-US" sz="2400" smtClean="0">
                <a:solidFill>
                  <a:srgbClr val="020018"/>
                </a:solidFill>
                <a:latin typeface="ＭＳ Ｐゴシック" charset="-128"/>
              </a:rPr>
              <a:t>をご参照ください）</a:t>
            </a:r>
            <a:endParaRPr lang="en-US" altLang="ja-JP" sz="2400" smtClean="0">
              <a:solidFill>
                <a:srgbClr val="020018"/>
              </a:solidFill>
              <a:latin typeface="ＭＳ Ｐゴシック" charset="-128"/>
            </a:endParaRPr>
          </a:p>
          <a:p>
            <a:pPr>
              <a:buFontTx/>
              <a:buNone/>
            </a:pPr>
            <a:endParaRPr lang="ja-JP" altLang="en-US" sz="2400" smtClean="0"/>
          </a:p>
        </p:txBody>
      </p:sp>
      <p:sp>
        <p:nvSpPr>
          <p:cNvPr id="57348" name="スライド番号プレースホルダー 1"/>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9pPr>
          </a:lstStyle>
          <a:p>
            <a:pPr eaLnBrk="1" hangingPunct="1">
              <a:spcBef>
                <a:spcPct val="0"/>
              </a:spcBef>
              <a:buClrTx/>
              <a:buSzTx/>
              <a:buFontTx/>
              <a:buNone/>
            </a:pPr>
            <a:fld id="{F9087DD3-A2E3-4710-88D2-80D7112C9D58}" type="slidenum">
              <a:rPr kumimoji="0" lang="en-US" altLang="ja-JP" sz="1400" smtClean="0"/>
              <a:pPr eaLnBrk="1" hangingPunct="1">
                <a:spcBef>
                  <a:spcPct val="0"/>
                </a:spcBef>
                <a:buClrTx/>
                <a:buSzTx/>
                <a:buFontTx/>
                <a:buNone/>
              </a:pPr>
              <a:t>24</a:t>
            </a:fld>
            <a:endParaRPr kumimoji="0" lang="en-US" altLang="ja-JP" sz="1400" smtClean="0"/>
          </a:p>
        </p:txBody>
      </p:sp>
    </p:spTree>
    <p:extLst>
      <p:ext uri="{BB962C8B-B14F-4D97-AF65-F5344CB8AC3E}">
        <p14:creationId xmlns:p14="http://schemas.microsoft.com/office/powerpoint/2010/main" val="2248227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755650" y="260350"/>
            <a:ext cx="7772400" cy="1143000"/>
          </a:xfrm>
        </p:spPr>
        <p:txBody>
          <a:bodyPr/>
          <a:lstStyle/>
          <a:p>
            <a:pPr>
              <a:defRPr/>
            </a:pPr>
            <a:r>
              <a:rPr lang="ja-JP" altLang="en-US" sz="4800" dirty="0" smtClean="0">
                <a:solidFill>
                  <a:schemeClr val="tx1">
                    <a:lumMod val="50000"/>
                    <a:lumOff val="50000"/>
                  </a:schemeClr>
                </a:solidFill>
              </a:rPr>
              <a:t>自由な勉強</a:t>
            </a:r>
            <a:r>
              <a:rPr lang="ja-JP" altLang="en-US" sz="4800" dirty="0" smtClean="0">
                <a:solidFill>
                  <a:schemeClr val="tx1">
                    <a:lumMod val="50000"/>
                    <a:lumOff val="50000"/>
                  </a:schemeClr>
                </a:solidFill>
              </a:rPr>
              <a:t>！</a:t>
            </a:r>
            <a:r>
              <a:rPr lang="ja-JP" altLang="en-US" sz="2800" b="1" dirty="0" smtClean="0">
                <a:solidFill>
                  <a:schemeClr val="tx1">
                    <a:lumMod val="50000"/>
                    <a:lumOff val="50000"/>
                  </a:schemeClr>
                </a:solidFill>
              </a:rPr>
              <a:t>（</a:t>
            </a:r>
            <a:r>
              <a:rPr lang="en-US" altLang="ja-JP" sz="2800" b="1" dirty="0" smtClean="0">
                <a:solidFill>
                  <a:schemeClr val="tx1">
                    <a:lumMod val="50000"/>
                    <a:lumOff val="50000"/>
                  </a:schemeClr>
                </a:solidFill>
              </a:rPr>
              <a:t>2014</a:t>
            </a:r>
            <a:r>
              <a:rPr lang="ja-JP" altLang="en-US" sz="2800" b="1" dirty="0" smtClean="0">
                <a:solidFill>
                  <a:schemeClr val="tx1">
                    <a:lumMod val="50000"/>
                    <a:lumOff val="50000"/>
                  </a:schemeClr>
                </a:solidFill>
              </a:rPr>
              <a:t>卒業生の</a:t>
            </a:r>
            <a:r>
              <a:rPr lang="ja-JP" altLang="en-US" sz="2800" b="1" dirty="0" smtClean="0">
                <a:solidFill>
                  <a:schemeClr val="tx1">
                    <a:lumMod val="50000"/>
                    <a:lumOff val="50000"/>
                  </a:schemeClr>
                </a:solidFill>
              </a:rPr>
              <a:t>声２）</a:t>
            </a:r>
            <a:endParaRPr lang="ja-JP" altLang="en-US" sz="2800" dirty="0" smtClean="0">
              <a:solidFill>
                <a:schemeClr val="tx1">
                  <a:lumMod val="50000"/>
                  <a:lumOff val="50000"/>
                </a:schemeClr>
              </a:solidFill>
            </a:endParaRPr>
          </a:p>
        </p:txBody>
      </p:sp>
      <p:sp>
        <p:nvSpPr>
          <p:cNvPr id="4099" name="Rectangle 3"/>
          <p:cNvSpPr>
            <a:spLocks noGrp="1" noChangeArrowheads="1"/>
          </p:cNvSpPr>
          <p:nvPr>
            <p:ph type="body" idx="4294967295"/>
          </p:nvPr>
        </p:nvSpPr>
        <p:spPr>
          <a:xfrm>
            <a:off x="684213" y="1412875"/>
            <a:ext cx="7985125" cy="4637088"/>
          </a:xfrm>
        </p:spPr>
        <p:txBody>
          <a:bodyPr/>
          <a:lstStyle/>
          <a:p>
            <a:pPr marL="0" indent="0">
              <a:buFontTx/>
              <a:buNone/>
              <a:defRPr/>
            </a:pPr>
            <a:r>
              <a:rPr lang="ja-JP" altLang="en-US" sz="2400" dirty="0"/>
              <a:t>   </a:t>
            </a:r>
            <a:r>
              <a:rPr lang="ja-JP" altLang="en-US" sz="2400" dirty="0" smtClean="0">
                <a:latin typeface="+mj-ea"/>
                <a:ea typeface="+mj-ea"/>
              </a:rPr>
              <a:t>　</a:t>
            </a:r>
            <a:r>
              <a:rPr lang="en-US" altLang="ja-JP" sz="3000" dirty="0" smtClean="0">
                <a:latin typeface="+mj-ea"/>
                <a:ea typeface="+mj-ea"/>
              </a:rPr>
              <a:t>SEG</a:t>
            </a:r>
            <a:r>
              <a:rPr lang="ja-JP" altLang="en-US" sz="3000" dirty="0" smtClean="0">
                <a:latin typeface="+mj-ea"/>
                <a:ea typeface="+mj-ea"/>
              </a:rPr>
              <a:t>の</a:t>
            </a:r>
            <a:r>
              <a:rPr lang="ja-JP" altLang="en-US" sz="3000" dirty="0" smtClean="0"/>
              <a:t>多読クラスを気に入った理由はとても自由なプログラムだったからです。いわゆる「文法」や暗記をみっちりやるよりも、</a:t>
            </a:r>
            <a:r>
              <a:rPr lang="ja-JP" altLang="en-US" sz="3000" dirty="0" smtClean="0">
                <a:solidFill>
                  <a:srgbClr val="C00000"/>
                </a:solidFill>
              </a:rPr>
              <a:t>半端</a:t>
            </a:r>
            <a:r>
              <a:rPr lang="ja-JP" altLang="en-US" sz="3000" dirty="0">
                <a:solidFill>
                  <a:srgbClr val="C00000"/>
                </a:solidFill>
              </a:rPr>
              <a:t>で</a:t>
            </a:r>
            <a:r>
              <a:rPr lang="ja-JP" altLang="en-US" sz="3000" dirty="0" smtClean="0">
                <a:solidFill>
                  <a:srgbClr val="C00000"/>
                </a:solidFill>
              </a:rPr>
              <a:t>ない量の英文を自分の読みたい本によってインプットし、ネイティブパートでゲームやディスカッションを交えながらアウトプットしていく形式</a:t>
            </a:r>
            <a:r>
              <a:rPr lang="ja-JP" altLang="en-US" sz="3000" dirty="0" smtClean="0"/>
              <a:t>は、何に縛られることもない、まさに自由な勉強でした。</a:t>
            </a:r>
            <a:endParaRPr lang="en-US" altLang="ja-JP" sz="3000" dirty="0" smtClean="0"/>
          </a:p>
          <a:p>
            <a:pPr marL="0" indent="0">
              <a:buFontTx/>
              <a:buNone/>
              <a:defRPr/>
            </a:pPr>
            <a:r>
              <a:rPr lang="ja-JP" altLang="en-US" sz="3000" dirty="0" smtClean="0">
                <a:solidFill>
                  <a:srgbClr val="FF0000"/>
                </a:solidFill>
              </a:rPr>
              <a:t>（麻布→医科</a:t>
            </a:r>
            <a:r>
              <a:rPr lang="ja-JP" altLang="en-US" sz="3000" dirty="0" smtClean="0">
                <a:solidFill>
                  <a:srgbClr val="FF0000"/>
                </a:solidFill>
              </a:rPr>
              <a:t>歯科大医　中１～高３受講）</a:t>
            </a:r>
            <a:endParaRPr lang="en-US" altLang="ja-JP" sz="3000" dirty="0" smtClean="0">
              <a:solidFill>
                <a:srgbClr val="FF0000"/>
              </a:solidFill>
            </a:endParaRPr>
          </a:p>
          <a:p>
            <a:pPr marL="0" indent="0">
              <a:buFontTx/>
              <a:buNone/>
              <a:defRPr/>
            </a:pPr>
            <a:endParaRPr lang="ja-JP" altLang="en-US" sz="2800" dirty="0" smtClean="0">
              <a:solidFill>
                <a:srgbClr val="FF0000"/>
              </a:solidFill>
            </a:endParaRPr>
          </a:p>
          <a:p>
            <a:pPr marL="0" indent="0">
              <a:buFontTx/>
              <a:buNone/>
              <a:defRPr/>
            </a:pPr>
            <a:endParaRPr lang="en-US" altLang="ja-JP" sz="2800" dirty="0"/>
          </a:p>
        </p:txBody>
      </p:sp>
      <p:sp>
        <p:nvSpPr>
          <p:cNvPr id="17412" name="スライド番号プレースホルダー 1"/>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9pPr>
          </a:lstStyle>
          <a:p>
            <a:pPr eaLnBrk="1" hangingPunct="1">
              <a:spcBef>
                <a:spcPct val="0"/>
              </a:spcBef>
              <a:buClrTx/>
              <a:buSzTx/>
              <a:buFontTx/>
              <a:buNone/>
            </a:pPr>
            <a:fld id="{FD8670DC-6C59-4025-9F57-58AC89FEF6CA}" type="slidenum">
              <a:rPr kumimoji="0" lang="en-US" altLang="ja-JP" sz="1400" smtClean="0"/>
              <a:pPr eaLnBrk="1" hangingPunct="1">
                <a:spcBef>
                  <a:spcPct val="0"/>
                </a:spcBef>
                <a:buClrTx/>
                <a:buSzTx/>
                <a:buFontTx/>
                <a:buNone/>
              </a:pPr>
              <a:t>25</a:t>
            </a:fld>
            <a:endParaRPr kumimoji="0" lang="en-US" altLang="ja-JP" sz="1400" smtClean="0"/>
          </a:p>
        </p:txBody>
      </p:sp>
    </p:spTree>
    <p:extLst>
      <p:ext uri="{BB962C8B-B14F-4D97-AF65-F5344CB8AC3E}">
        <p14:creationId xmlns:p14="http://schemas.microsoft.com/office/powerpoint/2010/main" val="39628709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107504" y="260648"/>
            <a:ext cx="9180959" cy="1080790"/>
          </a:xfrm>
        </p:spPr>
        <p:txBody>
          <a:bodyPr/>
          <a:lstStyle/>
          <a:p>
            <a:pPr>
              <a:defRPr/>
            </a:pPr>
            <a:r>
              <a:rPr lang="ja-JP" altLang="en-US" sz="4000" dirty="0" smtClean="0">
                <a:solidFill>
                  <a:schemeClr val="tx1">
                    <a:lumMod val="50000"/>
                    <a:lumOff val="50000"/>
                  </a:schemeClr>
                </a:solidFill>
              </a:rPr>
              <a:t>作品に引き込まれる</a:t>
            </a:r>
            <a:r>
              <a:rPr lang="ja-JP" altLang="en-US" sz="4000" dirty="0" smtClean="0">
                <a:solidFill>
                  <a:schemeClr val="tx1">
                    <a:lumMod val="50000"/>
                    <a:lumOff val="50000"/>
                  </a:schemeClr>
                </a:solidFill>
              </a:rPr>
              <a:t>多読</a:t>
            </a:r>
            <a:r>
              <a:rPr lang="ja-JP" altLang="en-US" sz="2400" b="1" dirty="0" smtClean="0">
                <a:solidFill>
                  <a:schemeClr val="tx1">
                    <a:lumMod val="50000"/>
                    <a:lumOff val="50000"/>
                  </a:schemeClr>
                </a:solidFill>
              </a:rPr>
              <a:t>（</a:t>
            </a:r>
            <a:r>
              <a:rPr lang="en-US" altLang="ja-JP" sz="2400" b="1" dirty="0" smtClean="0">
                <a:solidFill>
                  <a:schemeClr val="tx1">
                    <a:lumMod val="50000"/>
                    <a:lumOff val="50000"/>
                  </a:schemeClr>
                </a:solidFill>
              </a:rPr>
              <a:t>2014</a:t>
            </a:r>
            <a:r>
              <a:rPr lang="ja-JP" altLang="en-US" sz="2400" b="1" dirty="0" smtClean="0">
                <a:solidFill>
                  <a:schemeClr val="tx1">
                    <a:lumMod val="50000"/>
                    <a:lumOff val="50000"/>
                  </a:schemeClr>
                </a:solidFill>
              </a:rPr>
              <a:t>卒業生の</a:t>
            </a:r>
            <a:r>
              <a:rPr lang="ja-JP" altLang="en-US" sz="2400" b="1" dirty="0" smtClean="0">
                <a:solidFill>
                  <a:schemeClr val="tx1">
                    <a:lumMod val="50000"/>
                    <a:lumOff val="50000"/>
                  </a:schemeClr>
                </a:solidFill>
              </a:rPr>
              <a:t>声３）</a:t>
            </a:r>
            <a:endParaRPr lang="ja-JP" altLang="en-US" sz="2400" dirty="0" smtClean="0">
              <a:solidFill>
                <a:schemeClr val="tx1">
                  <a:lumMod val="50000"/>
                  <a:lumOff val="50000"/>
                </a:schemeClr>
              </a:solidFill>
            </a:endParaRPr>
          </a:p>
        </p:txBody>
      </p:sp>
      <p:sp>
        <p:nvSpPr>
          <p:cNvPr id="36867" name="Rectangle 3"/>
          <p:cNvSpPr>
            <a:spLocks noGrp="1" noChangeArrowheads="1"/>
          </p:cNvSpPr>
          <p:nvPr>
            <p:ph type="body" idx="4294967295"/>
          </p:nvPr>
        </p:nvSpPr>
        <p:spPr>
          <a:xfrm>
            <a:off x="755576" y="1484784"/>
            <a:ext cx="7848600" cy="4495800"/>
          </a:xfrm>
          <a:extLst>
            <a:ext uri="{91240B29-F687-4F45-9708-019B960494DF}">
              <a14:hiddenLine xmlns:a14="http://schemas.microsoft.com/office/drawing/2010/main" w="9525">
                <a:solidFill>
                  <a:schemeClr val="accent2"/>
                </a:solidFill>
                <a:miter lim="800000"/>
                <a:headEnd/>
                <a:tailEnd/>
              </a14:hiddenLine>
            </a:ext>
          </a:extLst>
        </p:spPr>
        <p:txBody>
          <a:bodyPr/>
          <a:lstStyle/>
          <a:p>
            <a:pPr marL="0" indent="0">
              <a:buFontTx/>
              <a:buNone/>
              <a:defRPr/>
            </a:pPr>
            <a:r>
              <a:rPr lang="en-US" altLang="ja-JP" dirty="0" smtClean="0">
                <a:latin typeface="+mn-ea"/>
              </a:rPr>
              <a:t>SEG</a:t>
            </a:r>
            <a:r>
              <a:rPr lang="ja-JP" altLang="en-US" dirty="0" smtClean="0">
                <a:latin typeface="+mn-ea"/>
              </a:rPr>
              <a:t>の英語</a:t>
            </a:r>
            <a:r>
              <a:rPr lang="ja-JP" altLang="en-US" dirty="0" smtClean="0"/>
              <a:t>多読は、私達の情熱を最大限活用するメソッドです。先生方が紹介してくださる英語の本は、作品世界に読者を引き込むものばかりでした。</a:t>
            </a:r>
            <a:r>
              <a:rPr lang="ja-JP" altLang="en-US" b="1" dirty="0" smtClean="0"/>
              <a:t>「面白い、もっと読みたい」</a:t>
            </a:r>
            <a:r>
              <a:rPr lang="ja-JP" altLang="en-US" dirty="0" smtClean="0"/>
              <a:t>の一心で書物を積み重ね、</a:t>
            </a:r>
            <a:r>
              <a:rPr lang="ja-JP" altLang="en-US" dirty="0" smtClean="0">
                <a:solidFill>
                  <a:srgbClr val="FF0000"/>
                </a:solidFill>
              </a:rPr>
              <a:t>先を急げば速読の、味わいを深めれば精読の訓練</a:t>
            </a:r>
            <a:r>
              <a:rPr lang="ja-JP" altLang="en-US" dirty="0" smtClean="0"/>
              <a:t>に直結しました。</a:t>
            </a:r>
            <a:endParaRPr lang="en-US" altLang="ja-JP" dirty="0" smtClean="0"/>
          </a:p>
          <a:p>
            <a:pPr marL="0" indent="0">
              <a:buFontTx/>
              <a:buNone/>
              <a:defRPr/>
            </a:pPr>
            <a:r>
              <a:rPr lang="ja-JP" altLang="en-US" dirty="0" smtClean="0">
                <a:solidFill>
                  <a:srgbClr val="C00000"/>
                </a:solidFill>
              </a:rPr>
              <a:t>（</a:t>
            </a:r>
            <a:r>
              <a:rPr lang="ja-JP" altLang="en-US" dirty="0" smtClean="0">
                <a:solidFill>
                  <a:srgbClr val="FF0000"/>
                </a:solidFill>
              </a:rPr>
              <a:t>学芸大附属→東大文</a:t>
            </a:r>
            <a:r>
              <a:rPr lang="ja-JP" altLang="en-US" dirty="0" smtClean="0">
                <a:solidFill>
                  <a:srgbClr val="FF0000"/>
                </a:solidFill>
              </a:rPr>
              <a:t>１</a:t>
            </a:r>
            <a:r>
              <a:rPr lang="ja-JP" altLang="en-US" sz="2400" dirty="0" smtClean="0">
                <a:solidFill>
                  <a:srgbClr val="FF0000"/>
                </a:solidFill>
              </a:rPr>
              <a:t> 高１～</a:t>
            </a:r>
            <a:r>
              <a:rPr lang="ja-JP" altLang="en-US" sz="2400" dirty="0">
                <a:solidFill>
                  <a:srgbClr val="FF0000"/>
                </a:solidFill>
              </a:rPr>
              <a:t>高３受講</a:t>
            </a:r>
            <a:r>
              <a:rPr lang="ja-JP" altLang="en-US" dirty="0" smtClean="0">
                <a:solidFill>
                  <a:srgbClr val="FF0000"/>
                </a:solidFill>
              </a:rPr>
              <a:t>）</a:t>
            </a:r>
            <a:endParaRPr lang="en-US" altLang="ja-JP" dirty="0" smtClean="0">
              <a:solidFill>
                <a:srgbClr val="FF0000"/>
              </a:solidFill>
            </a:endParaRPr>
          </a:p>
          <a:p>
            <a:pPr marL="0" indent="0">
              <a:buFontTx/>
              <a:buNone/>
              <a:defRPr/>
            </a:pPr>
            <a:endParaRPr lang="ja-JP" altLang="en-US" sz="3600" dirty="0" smtClean="0"/>
          </a:p>
        </p:txBody>
      </p:sp>
      <p:sp>
        <p:nvSpPr>
          <p:cNvPr id="36868" name="スライド番号プレースホルダー 1"/>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9pPr>
          </a:lstStyle>
          <a:p>
            <a:pPr eaLnBrk="1" hangingPunct="1">
              <a:spcBef>
                <a:spcPct val="0"/>
              </a:spcBef>
              <a:buClrTx/>
              <a:buSzTx/>
              <a:buFontTx/>
              <a:buNone/>
            </a:pPr>
            <a:fld id="{5DDE8389-B17D-4AF8-83BC-6F6B96BAB750}" type="slidenum">
              <a:rPr kumimoji="0" lang="en-US" altLang="ja-JP" sz="1400" smtClean="0"/>
              <a:pPr eaLnBrk="1" hangingPunct="1">
                <a:spcBef>
                  <a:spcPct val="0"/>
                </a:spcBef>
                <a:buClrTx/>
                <a:buSzTx/>
                <a:buFontTx/>
                <a:buNone/>
              </a:pPr>
              <a:t>26</a:t>
            </a:fld>
            <a:endParaRPr kumimoji="0" lang="en-US" altLang="ja-JP" sz="1400" smtClean="0"/>
          </a:p>
        </p:txBody>
      </p:sp>
    </p:spTree>
    <p:extLst>
      <p:ext uri="{BB962C8B-B14F-4D97-AF65-F5344CB8AC3E}">
        <p14:creationId xmlns:p14="http://schemas.microsoft.com/office/powerpoint/2010/main" val="32509510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a:xfrm>
            <a:off x="323528" y="260648"/>
            <a:ext cx="8496944" cy="1080120"/>
          </a:xfrm>
        </p:spPr>
        <p:txBody>
          <a:bodyPr/>
          <a:lstStyle/>
          <a:p>
            <a:pPr>
              <a:defRPr/>
            </a:pPr>
            <a:r>
              <a:rPr lang="ja-JP" altLang="en-US" dirty="0" smtClean="0">
                <a:solidFill>
                  <a:schemeClr val="tx1">
                    <a:lumMod val="50000"/>
                    <a:lumOff val="50000"/>
                  </a:schemeClr>
                </a:solidFill>
              </a:rPr>
              <a:t>苦手な英語が好き</a:t>
            </a:r>
            <a:r>
              <a:rPr lang="ja-JP" altLang="en-US" dirty="0" smtClean="0">
                <a:solidFill>
                  <a:schemeClr val="tx1">
                    <a:lumMod val="50000"/>
                    <a:lumOff val="50000"/>
                  </a:schemeClr>
                </a:solidFill>
              </a:rPr>
              <a:t>に</a:t>
            </a:r>
            <a:r>
              <a:rPr lang="ja-JP" altLang="en-US" sz="2400" b="1" dirty="0" smtClean="0">
                <a:solidFill>
                  <a:schemeClr val="tx1">
                    <a:lumMod val="50000"/>
                    <a:lumOff val="50000"/>
                  </a:schemeClr>
                </a:solidFill>
              </a:rPr>
              <a:t>（</a:t>
            </a:r>
            <a:r>
              <a:rPr lang="en-US" altLang="ja-JP" sz="2400" b="1" dirty="0" smtClean="0">
                <a:solidFill>
                  <a:schemeClr val="tx1">
                    <a:lumMod val="50000"/>
                    <a:lumOff val="50000"/>
                  </a:schemeClr>
                </a:solidFill>
              </a:rPr>
              <a:t>2014</a:t>
            </a:r>
            <a:r>
              <a:rPr lang="ja-JP" altLang="en-US" sz="2400" b="1" dirty="0" smtClean="0">
                <a:solidFill>
                  <a:schemeClr val="tx1">
                    <a:lumMod val="50000"/>
                    <a:lumOff val="50000"/>
                  </a:schemeClr>
                </a:solidFill>
              </a:rPr>
              <a:t>卒業生の声４）</a:t>
            </a:r>
            <a:endParaRPr lang="ja-JP" altLang="en-US" sz="2400" dirty="0" smtClean="0">
              <a:solidFill>
                <a:schemeClr val="tx1">
                  <a:lumMod val="50000"/>
                  <a:lumOff val="50000"/>
                </a:schemeClr>
              </a:solidFill>
            </a:endParaRPr>
          </a:p>
        </p:txBody>
      </p:sp>
      <p:sp>
        <p:nvSpPr>
          <p:cNvPr id="58371" name="Rectangle 3"/>
          <p:cNvSpPr>
            <a:spLocks noGrp="1" noChangeArrowheads="1"/>
          </p:cNvSpPr>
          <p:nvPr>
            <p:ph type="body" idx="4294967295"/>
          </p:nvPr>
        </p:nvSpPr>
        <p:spPr>
          <a:xfrm>
            <a:off x="539552" y="1412776"/>
            <a:ext cx="8280920" cy="4536504"/>
          </a:xfrm>
          <a:extLst>
            <a:ext uri="{91240B29-F687-4F45-9708-019B960494DF}">
              <a14:hiddenLine xmlns:a14="http://schemas.microsoft.com/office/drawing/2010/main" w="9525">
                <a:solidFill>
                  <a:schemeClr val="accent2"/>
                </a:solidFill>
                <a:miter lim="800000"/>
                <a:headEnd/>
                <a:tailEnd/>
              </a14:hiddenLine>
            </a:ext>
          </a:extLst>
        </p:spPr>
        <p:txBody>
          <a:bodyPr/>
          <a:lstStyle/>
          <a:p>
            <a:pPr marL="0" indent="0">
              <a:buFontTx/>
              <a:buNone/>
            </a:pPr>
            <a:r>
              <a:rPr lang="ja-JP" altLang="en-US" sz="3000" dirty="0" smtClean="0"/>
              <a:t>入会時、</a:t>
            </a:r>
            <a:r>
              <a:rPr lang="ja-JP" altLang="en-US" sz="3000" dirty="0" smtClean="0"/>
              <a:t>英語は一番の苦手科目。ネイティブの先生の話している内容は何一つ分からず、絵本や薄くて簡単な本しか読めませんでした。それでも続けることが出来たのは、</a:t>
            </a:r>
            <a:r>
              <a:rPr lang="ja-JP" altLang="en-US" sz="3000" dirty="0" smtClean="0">
                <a:solidFill>
                  <a:schemeClr val="accent2"/>
                </a:solidFill>
              </a:rPr>
              <a:t>多読の授業が純粋に楽しかった</a:t>
            </a:r>
            <a:r>
              <a:rPr lang="ja-JP" altLang="en-US" sz="3000" dirty="0" smtClean="0"/>
              <a:t>からです。</a:t>
            </a:r>
            <a:r>
              <a:rPr lang="ja-JP" altLang="en-US" sz="3000" dirty="0" smtClean="0">
                <a:solidFill>
                  <a:schemeClr val="accent2"/>
                </a:solidFill>
              </a:rPr>
              <a:t>動画や音楽、ゲームなどを取り入れた参加型のネイティブの授業は雰囲気がとてもあたたかくて、徐々に間違いを恐れず発言できるよう</a:t>
            </a:r>
            <a:r>
              <a:rPr lang="ja-JP" altLang="en-US" sz="3000" dirty="0" smtClean="0"/>
              <a:t>になっていきました。</a:t>
            </a:r>
            <a:endParaRPr lang="en-US" altLang="ja-JP" sz="3000" dirty="0" smtClean="0"/>
          </a:p>
          <a:p>
            <a:pPr marL="0" indent="0">
              <a:buFontTx/>
              <a:buNone/>
            </a:pPr>
            <a:r>
              <a:rPr lang="ja-JP" altLang="en-US" sz="2800" dirty="0" smtClean="0"/>
              <a:t>　　</a:t>
            </a:r>
            <a:r>
              <a:rPr lang="ja-JP" altLang="en-US" sz="2800" dirty="0" smtClean="0">
                <a:solidFill>
                  <a:srgbClr val="FF0000"/>
                </a:solidFill>
              </a:rPr>
              <a:t>（</a:t>
            </a:r>
            <a:r>
              <a:rPr lang="ja-JP" altLang="en-US" sz="2800" dirty="0" smtClean="0">
                <a:solidFill>
                  <a:srgbClr val="FF0000"/>
                </a:solidFill>
              </a:rPr>
              <a:t>女子学院→早大文　</a:t>
            </a:r>
            <a:r>
              <a:rPr lang="ja-JP" altLang="en-US" sz="2400" dirty="0" smtClean="0">
                <a:solidFill>
                  <a:srgbClr val="FF0000"/>
                </a:solidFill>
              </a:rPr>
              <a:t>高１～高３受講</a:t>
            </a:r>
            <a:r>
              <a:rPr lang="ja-JP" altLang="en-US" sz="2800" dirty="0" smtClean="0">
                <a:solidFill>
                  <a:srgbClr val="FF0000"/>
                </a:solidFill>
              </a:rPr>
              <a:t>）</a:t>
            </a:r>
            <a:endParaRPr lang="en-US" altLang="ja-JP" sz="2800" dirty="0" smtClean="0">
              <a:solidFill>
                <a:srgbClr val="FF0000"/>
              </a:solidFill>
            </a:endParaRPr>
          </a:p>
          <a:p>
            <a:pPr marL="0" indent="0">
              <a:buFontTx/>
              <a:buNone/>
            </a:pPr>
            <a:endParaRPr lang="ja-JP" altLang="en-US" sz="3600" dirty="0" smtClean="0"/>
          </a:p>
        </p:txBody>
      </p:sp>
      <p:sp>
        <p:nvSpPr>
          <p:cNvPr id="58372" name="スライド番号プレースホルダー 1"/>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charset="-128"/>
              </a:defRPr>
            </a:lvl9pPr>
          </a:lstStyle>
          <a:p>
            <a:pPr eaLnBrk="1" hangingPunct="1">
              <a:spcBef>
                <a:spcPct val="0"/>
              </a:spcBef>
              <a:buClrTx/>
              <a:buSzTx/>
              <a:buFontTx/>
              <a:buNone/>
            </a:pPr>
            <a:fld id="{E86BB988-6177-4B2A-B384-33E92F446C0C}" type="slidenum">
              <a:rPr kumimoji="0" lang="en-US" altLang="ja-JP" sz="1400" smtClean="0">
                <a:solidFill>
                  <a:srgbClr val="020018"/>
                </a:solidFill>
              </a:rPr>
              <a:pPr eaLnBrk="1" hangingPunct="1">
                <a:spcBef>
                  <a:spcPct val="0"/>
                </a:spcBef>
                <a:buClrTx/>
                <a:buSzTx/>
                <a:buFontTx/>
                <a:buNone/>
              </a:pPr>
              <a:t>27</a:t>
            </a:fld>
            <a:endParaRPr kumimoji="0" lang="en-US" altLang="ja-JP" sz="1400" smtClean="0">
              <a:solidFill>
                <a:srgbClr val="020018"/>
              </a:solidFill>
            </a:endParaRPr>
          </a:p>
        </p:txBody>
      </p:sp>
    </p:spTree>
    <p:extLst>
      <p:ext uri="{BB962C8B-B14F-4D97-AF65-F5344CB8AC3E}">
        <p14:creationId xmlns:p14="http://schemas.microsoft.com/office/powerpoint/2010/main" val="3058065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fld id="{262B8FB9-AC48-45A9-A988-AD959D2CF894}" type="slidenum">
              <a:rPr kumimoji="0" lang="en-US" altLang="ja-JP" sz="1400" smtClean="0">
                <a:latin typeface="Garamond" pitchFamily="18" charset="0"/>
              </a:rPr>
              <a:pPr eaLnBrk="1" hangingPunct="1"/>
              <a:t>28</a:t>
            </a:fld>
            <a:endParaRPr kumimoji="0" lang="en-US" altLang="ja-JP" sz="1400" smtClean="0">
              <a:latin typeface="Garamond" pitchFamily="18" charset="0"/>
            </a:endParaRPr>
          </a:p>
        </p:txBody>
      </p:sp>
      <p:sp>
        <p:nvSpPr>
          <p:cNvPr id="24579" name="Rectangle 2"/>
          <p:cNvSpPr>
            <a:spLocks noGrp="1" noChangeArrowheads="1"/>
          </p:cNvSpPr>
          <p:nvPr>
            <p:ph type="title"/>
          </p:nvPr>
        </p:nvSpPr>
        <p:spPr/>
        <p:txBody>
          <a:bodyPr/>
          <a:lstStyle/>
          <a:p>
            <a:pPr eaLnBrk="1" hangingPunct="1"/>
            <a:r>
              <a:rPr lang="ja-JP" altLang="en-US" smtClean="0">
                <a:ea typeface="ＭＳ Ｐゴシック" pitchFamily="50" charset="-128"/>
              </a:rPr>
              <a:t>ＳＥＧでは、</a:t>
            </a:r>
          </a:p>
        </p:txBody>
      </p:sp>
      <p:sp>
        <p:nvSpPr>
          <p:cNvPr id="24580" name="Rectangle 3"/>
          <p:cNvSpPr>
            <a:spLocks noGrp="1" noChangeArrowheads="1"/>
          </p:cNvSpPr>
          <p:nvPr>
            <p:ph type="body" idx="1"/>
          </p:nvPr>
        </p:nvSpPr>
        <p:spPr>
          <a:xfrm>
            <a:off x="762000" y="1600200"/>
            <a:ext cx="7697788" cy="4637088"/>
          </a:xfrm>
        </p:spPr>
        <p:txBody>
          <a:bodyPr/>
          <a:lstStyle/>
          <a:p>
            <a:pPr eaLnBrk="1" hangingPunct="1">
              <a:lnSpc>
                <a:spcPct val="90000"/>
              </a:lnSpc>
            </a:pPr>
            <a:r>
              <a:rPr lang="ja-JP" altLang="en-US" dirty="0" smtClean="0">
                <a:ea typeface="ＭＳ Ｐゴシック" pitchFamily="50" charset="-128"/>
              </a:rPr>
              <a:t>化学は、高１</a:t>
            </a:r>
            <a:r>
              <a:rPr lang="en-US" altLang="ja-JP" dirty="0" smtClean="0">
                <a:ea typeface="ＭＳ Ｐゴシック" pitchFamily="50" charset="-128"/>
              </a:rPr>
              <a:t>-</a:t>
            </a:r>
            <a:r>
              <a:rPr lang="ja-JP" altLang="en-US" dirty="0" smtClean="0">
                <a:ea typeface="ＭＳ Ｐゴシック" pitchFamily="50" charset="-128"/>
              </a:rPr>
              <a:t>３、高２</a:t>
            </a:r>
            <a:r>
              <a:rPr lang="en-US" altLang="ja-JP" dirty="0" smtClean="0">
                <a:ea typeface="ＭＳ Ｐゴシック" pitchFamily="50" charset="-128"/>
              </a:rPr>
              <a:t>-</a:t>
            </a:r>
            <a:r>
              <a:rPr lang="ja-JP" altLang="en-US" dirty="0" smtClean="0">
                <a:ea typeface="ＭＳ Ｐゴシック" pitchFamily="50" charset="-128"/>
              </a:rPr>
              <a:t>３、高３の３コース</a:t>
            </a:r>
            <a:endParaRPr lang="en-US" altLang="ja-JP" dirty="0" smtClean="0">
              <a:ea typeface="ＭＳ Ｐゴシック" pitchFamily="50" charset="-128"/>
            </a:endParaRPr>
          </a:p>
          <a:p>
            <a:pPr eaLnBrk="1" hangingPunct="1">
              <a:lnSpc>
                <a:spcPct val="90000"/>
              </a:lnSpc>
              <a:buFontTx/>
              <a:buNone/>
            </a:pPr>
            <a:r>
              <a:rPr lang="ja-JP" altLang="en-US" dirty="0" smtClean="0">
                <a:solidFill>
                  <a:srgbClr val="FF0000"/>
                </a:solidFill>
                <a:ea typeface="ＭＳ Ｐゴシック" pitchFamily="50" charset="-128"/>
              </a:rPr>
              <a:t>　</a:t>
            </a:r>
            <a:r>
              <a:rPr lang="ja-JP" altLang="en-US" dirty="0" smtClean="0">
                <a:solidFill>
                  <a:srgbClr val="C00000"/>
                </a:solidFill>
                <a:ea typeface="ＭＳ Ｐゴシック" pitchFamily="50" charset="-128"/>
              </a:rPr>
              <a:t>高</a:t>
            </a:r>
            <a:r>
              <a:rPr lang="en-US" altLang="ja-JP" dirty="0" smtClean="0">
                <a:solidFill>
                  <a:srgbClr val="C00000"/>
                </a:solidFill>
                <a:ea typeface="ＭＳ Ｐゴシック" pitchFamily="50" charset="-128"/>
              </a:rPr>
              <a:t>2</a:t>
            </a:r>
            <a:r>
              <a:rPr lang="ja-JP" altLang="en-US" dirty="0" smtClean="0">
                <a:solidFill>
                  <a:srgbClr val="C00000"/>
                </a:solidFill>
                <a:ea typeface="ＭＳ Ｐゴシック" pitchFamily="50" charset="-128"/>
              </a:rPr>
              <a:t>化学は、数学が苦手でも大丈夫</a:t>
            </a:r>
          </a:p>
          <a:p>
            <a:pPr eaLnBrk="1" hangingPunct="1">
              <a:lnSpc>
                <a:spcPct val="90000"/>
              </a:lnSpc>
            </a:pPr>
            <a:r>
              <a:rPr lang="ja-JP" altLang="en-US" dirty="0" smtClean="0">
                <a:ea typeface="ＭＳ Ｐゴシック" pitchFamily="50" charset="-128"/>
              </a:rPr>
              <a:t>物理は、高２</a:t>
            </a:r>
            <a:r>
              <a:rPr lang="en-US" altLang="ja-JP" dirty="0" smtClean="0">
                <a:ea typeface="ＭＳ Ｐゴシック" pitchFamily="50" charset="-128"/>
              </a:rPr>
              <a:t>-</a:t>
            </a:r>
            <a:r>
              <a:rPr lang="ja-JP" altLang="en-US" dirty="0" smtClean="0">
                <a:ea typeface="ＭＳ Ｐゴシック" pitchFamily="50" charset="-128"/>
              </a:rPr>
              <a:t>３、高３の２コース</a:t>
            </a:r>
          </a:p>
          <a:p>
            <a:pPr eaLnBrk="1" hangingPunct="1">
              <a:lnSpc>
                <a:spcPct val="90000"/>
              </a:lnSpc>
            </a:pPr>
            <a:r>
              <a:rPr lang="ja-JP" altLang="en-US" dirty="0" smtClean="0">
                <a:ea typeface="ＭＳ Ｐゴシック" pitchFamily="50" charset="-128"/>
              </a:rPr>
              <a:t>生物・</a:t>
            </a:r>
            <a:r>
              <a:rPr lang="ja-JP" altLang="en-US" dirty="0" smtClean="0">
                <a:solidFill>
                  <a:schemeClr val="accent6"/>
                </a:solidFill>
                <a:ea typeface="ＭＳ Ｐゴシック" pitchFamily="50" charset="-128"/>
              </a:rPr>
              <a:t>世界史</a:t>
            </a:r>
            <a:r>
              <a:rPr lang="ja-JP" altLang="en-US" dirty="0" smtClean="0">
                <a:ea typeface="ＭＳ Ｐゴシック" pitchFamily="50" charset="-128"/>
              </a:rPr>
              <a:t>は</a:t>
            </a:r>
            <a:r>
              <a:rPr lang="ja-JP" altLang="en-US" dirty="0" smtClean="0">
                <a:ea typeface="ＭＳ Ｐゴシック" pitchFamily="50" charset="-128"/>
              </a:rPr>
              <a:t>、高３で開講</a:t>
            </a:r>
          </a:p>
          <a:p>
            <a:pPr eaLnBrk="1" hangingPunct="1">
              <a:lnSpc>
                <a:spcPct val="90000"/>
              </a:lnSpc>
            </a:pPr>
            <a:r>
              <a:rPr lang="ja-JP" altLang="en-US" dirty="0" smtClean="0">
                <a:ea typeface="ＭＳ Ｐゴシック" pitchFamily="50" charset="-128"/>
              </a:rPr>
              <a:t>国語は、高３で講習のみ</a:t>
            </a:r>
            <a:r>
              <a:rPr lang="ja-JP" altLang="en-US" dirty="0" smtClean="0">
                <a:ea typeface="ＭＳ Ｐゴシック" pitchFamily="50" charset="-128"/>
              </a:rPr>
              <a:t>開講</a:t>
            </a:r>
            <a:endParaRPr lang="ja-JP" altLang="en-US" dirty="0" smtClean="0">
              <a:ea typeface="ＭＳ Ｐゴシック" pitchFamily="50" charset="-12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番号プレースホルダー 5"/>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58FE8739-68B7-4E30-8D8E-9F49BC411D87}" type="slidenum">
              <a:rPr kumimoji="0" lang="en-US" altLang="ja-JP" sz="1400" smtClean="0"/>
              <a:pPr eaLnBrk="1" hangingPunct="1">
                <a:spcBef>
                  <a:spcPct val="0"/>
                </a:spcBef>
                <a:buClrTx/>
                <a:buSzTx/>
                <a:buFontTx/>
                <a:buNone/>
              </a:pPr>
              <a:t>29</a:t>
            </a:fld>
            <a:endParaRPr kumimoji="0" lang="en-US" altLang="ja-JP" sz="1400" smtClean="0"/>
          </a:p>
        </p:txBody>
      </p:sp>
      <p:sp>
        <p:nvSpPr>
          <p:cNvPr id="27651" name="Rectangle 2"/>
          <p:cNvSpPr>
            <a:spLocks noGrp="1" noChangeArrowheads="1"/>
          </p:cNvSpPr>
          <p:nvPr>
            <p:ph type="title"/>
          </p:nvPr>
        </p:nvSpPr>
        <p:spPr/>
        <p:txBody>
          <a:bodyPr/>
          <a:lstStyle/>
          <a:p>
            <a:pPr eaLnBrk="1" hangingPunct="1"/>
            <a:r>
              <a:rPr lang="ja-JP" altLang="en-US" dirty="0" smtClean="0"/>
              <a:t>進学情報の提携について</a:t>
            </a:r>
          </a:p>
        </p:txBody>
      </p:sp>
      <p:sp>
        <p:nvSpPr>
          <p:cNvPr id="26628" name="Rectangle 3"/>
          <p:cNvSpPr>
            <a:spLocks noGrp="1" noChangeArrowheads="1"/>
          </p:cNvSpPr>
          <p:nvPr>
            <p:ph type="body" idx="1"/>
          </p:nvPr>
        </p:nvSpPr>
        <p:spPr/>
        <p:txBody>
          <a:bodyPr/>
          <a:lstStyle/>
          <a:p>
            <a:pPr eaLnBrk="1" hangingPunct="1">
              <a:lnSpc>
                <a:spcPct val="90000"/>
              </a:lnSpc>
              <a:defRPr/>
            </a:pPr>
            <a:r>
              <a:rPr lang="ja-JP" altLang="en-US" dirty="0" smtClean="0">
                <a:solidFill>
                  <a:srgbClr val="C00000"/>
                </a:solidFill>
                <a:latin typeface="ＭＳ Ｐゴシック" panose="020B0600070205080204" pitchFamily="50" charset="-128"/>
                <a:ea typeface="ＭＳ Ｐゴシック" panose="020B0600070205080204" pitchFamily="50" charset="-128"/>
              </a:rPr>
              <a:t>河合塾</a:t>
            </a:r>
            <a:r>
              <a:rPr lang="ja-JP" altLang="en-US" dirty="0" smtClean="0">
                <a:latin typeface="ＭＳ Ｐゴシック" panose="020B0600070205080204" pitchFamily="50" charset="-128"/>
                <a:ea typeface="ＭＳ Ｐゴシック" panose="020B0600070205080204" pitchFamily="50" charset="-128"/>
              </a:rPr>
              <a:t>とは広範に提携しており、進学情報の提供を受けています</a:t>
            </a:r>
            <a:endParaRPr lang="en-US" altLang="ja-JP" dirty="0" smtClean="0">
              <a:latin typeface="ＭＳ Ｐゴシック" panose="020B0600070205080204" pitchFamily="50" charset="-128"/>
              <a:ea typeface="ＭＳ Ｐゴシック" panose="020B0600070205080204" pitchFamily="50" charset="-128"/>
            </a:endParaRPr>
          </a:p>
          <a:p>
            <a:pPr eaLnBrk="1" hangingPunct="1">
              <a:lnSpc>
                <a:spcPct val="90000"/>
              </a:lnSpc>
              <a:defRPr/>
            </a:pPr>
            <a:r>
              <a:rPr lang="ja-JP" altLang="en-US" dirty="0" smtClean="0">
                <a:solidFill>
                  <a:srgbClr val="C00000"/>
                </a:solidFill>
                <a:latin typeface="ＭＳ Ｐゴシック" panose="020B0600070205080204" pitchFamily="50" charset="-128"/>
                <a:ea typeface="ＭＳ Ｐゴシック" panose="020B0600070205080204" pitchFamily="50" charset="-128"/>
              </a:rPr>
              <a:t>河合塾</a:t>
            </a:r>
            <a:r>
              <a:rPr lang="ja-JP" altLang="en-US" dirty="0" smtClean="0">
                <a:latin typeface="ＭＳ Ｐゴシック" panose="020B0600070205080204" pitchFamily="50" charset="-128"/>
                <a:ea typeface="ＭＳ Ｐゴシック" panose="020B0600070205080204" pitchFamily="50" charset="-128"/>
              </a:rPr>
              <a:t>の、東大理系・国立医学部の浪人コースの一部は、ＳＥＧが、教材を提供しています</a:t>
            </a:r>
            <a:endParaRPr lang="en-US" altLang="ja-JP" dirty="0">
              <a:latin typeface="ＭＳ Ｐゴシック" panose="020B0600070205080204" pitchFamily="50" charset="-128"/>
              <a:ea typeface="ＭＳ Ｐゴシック" panose="020B0600070205080204" pitchFamily="50" charset="-128"/>
            </a:endParaRPr>
          </a:p>
          <a:p>
            <a:pPr eaLnBrk="1" hangingPunct="1">
              <a:lnSpc>
                <a:spcPct val="90000"/>
              </a:lnSpc>
              <a:defRPr/>
            </a:pPr>
            <a:r>
              <a:rPr lang="ja-JP" altLang="en-US" dirty="0" smtClean="0">
                <a:latin typeface="ＭＳ Ｐゴシック" panose="020B0600070205080204" pitchFamily="50" charset="-128"/>
                <a:ea typeface="ＭＳ Ｐゴシック" panose="020B0600070205080204" pitchFamily="50" charset="-128"/>
              </a:rPr>
              <a:t>私大医学部受験に強い</a:t>
            </a:r>
            <a:r>
              <a:rPr lang="ja-JP" altLang="en-US" dirty="0" smtClean="0">
                <a:solidFill>
                  <a:srgbClr val="C00000"/>
                </a:solidFill>
                <a:latin typeface="ＭＳ Ｐゴシック" panose="020B0600070205080204" pitchFamily="50" charset="-128"/>
                <a:ea typeface="ＭＳ Ｐゴシック" panose="020B0600070205080204" pitchFamily="50" charset="-128"/>
              </a:rPr>
              <a:t>ＹＭＳ</a:t>
            </a:r>
            <a:r>
              <a:rPr lang="ja-JP" altLang="en-US" dirty="0">
                <a:latin typeface="ＭＳ Ｐゴシック" panose="020B0600070205080204" pitchFamily="50" charset="-128"/>
                <a:ea typeface="ＭＳ Ｐゴシック" panose="020B0600070205080204" pitchFamily="50" charset="-128"/>
              </a:rPr>
              <a:t>とは</a:t>
            </a:r>
            <a:r>
              <a:rPr lang="ja-JP" altLang="en-US" dirty="0" smtClean="0">
                <a:latin typeface="ＭＳ Ｐゴシック" panose="020B0600070205080204" pitchFamily="50" charset="-128"/>
                <a:ea typeface="ＭＳ Ｐゴシック" panose="020B0600070205080204" pitchFamily="50" charset="-128"/>
              </a:rPr>
              <a:t>、私大医学部の面接・推薦入試情報の提供を受けています</a:t>
            </a:r>
            <a:endParaRPr lang="en-US" altLang="ja-JP" dirty="0" smtClean="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286863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685800" y="304800"/>
            <a:ext cx="7772400" cy="1143000"/>
          </a:xfrm>
        </p:spPr>
        <p:txBody>
          <a:bodyPr/>
          <a:lstStyle/>
          <a:p>
            <a:pPr eaLnBrk="1" hangingPunct="1"/>
            <a:r>
              <a:rPr lang="en-US" altLang="ja-JP" b="1" dirty="0" smtClean="0">
                <a:solidFill>
                  <a:srgbClr val="0000FF"/>
                </a:solidFill>
                <a:latin typeface="ＭＳ Ｐゴシック" panose="020B0600070205080204" pitchFamily="50" charset="-128"/>
                <a:ea typeface="ＭＳ Ｐゴシック" panose="020B0600070205080204" pitchFamily="50" charset="-128"/>
              </a:rPr>
              <a:t>2014</a:t>
            </a:r>
            <a:r>
              <a:rPr lang="en-US" altLang="ja-JP" dirty="0" smtClean="0">
                <a:solidFill>
                  <a:srgbClr val="0000FF"/>
                </a:solidFill>
                <a:latin typeface="ＭＳ Ｐゴシック" panose="020B0600070205080204" pitchFamily="50" charset="-128"/>
                <a:ea typeface="ＭＳ Ｐゴシック" panose="020B0600070205080204" pitchFamily="50" charset="-128"/>
              </a:rPr>
              <a:t> </a:t>
            </a:r>
            <a:r>
              <a:rPr lang="ja-JP" altLang="en-US" dirty="0" smtClean="0">
                <a:solidFill>
                  <a:srgbClr val="0000FF"/>
                </a:solidFill>
                <a:latin typeface="ＭＳ Ｐゴシック" panose="020B0600070205080204" pitchFamily="50" charset="-128"/>
                <a:ea typeface="ＭＳ Ｐゴシック" panose="020B0600070205080204" pitchFamily="50" charset="-128"/>
              </a:rPr>
              <a:t>高</a:t>
            </a:r>
            <a:r>
              <a:rPr lang="en-US" altLang="ja-JP" dirty="0" smtClean="0">
                <a:solidFill>
                  <a:srgbClr val="0000FF"/>
                </a:solidFill>
                <a:latin typeface="ＭＳ Ｐゴシック" panose="020B0600070205080204" pitchFamily="50" charset="-128"/>
                <a:ea typeface="ＭＳ Ｐゴシック" panose="020B0600070205080204" pitchFamily="50" charset="-128"/>
              </a:rPr>
              <a:t>1   Native</a:t>
            </a:r>
            <a:r>
              <a:rPr lang="ja-JP" altLang="en-US" dirty="0" smtClean="0">
                <a:solidFill>
                  <a:srgbClr val="0000FF"/>
                </a:solidFill>
                <a:latin typeface="ＭＳ Ｐゴシック" panose="020B0600070205080204" pitchFamily="50" charset="-128"/>
                <a:ea typeface="ＭＳ Ｐゴシック" panose="020B0600070205080204" pitchFamily="50" charset="-128"/>
              </a:rPr>
              <a:t> </a:t>
            </a:r>
            <a:r>
              <a:rPr lang="en-US" altLang="ja-JP" dirty="0" smtClean="0">
                <a:solidFill>
                  <a:srgbClr val="0000FF"/>
                </a:solidFill>
                <a:latin typeface="ＭＳ Ｐゴシック" panose="020B0600070205080204" pitchFamily="50" charset="-128"/>
                <a:ea typeface="ＭＳ Ｐゴシック" panose="020B0600070205080204" pitchFamily="50" charset="-128"/>
              </a:rPr>
              <a:t>Part </a:t>
            </a:r>
            <a:r>
              <a:rPr lang="ja-JP" altLang="en-US" dirty="0" smtClean="0">
                <a:solidFill>
                  <a:srgbClr val="0000FF"/>
                </a:solidFill>
                <a:latin typeface="ＭＳ Ｐゴシック" panose="020B0600070205080204" pitchFamily="50" charset="-128"/>
                <a:ea typeface="ＭＳ Ｐゴシック" panose="020B0600070205080204" pitchFamily="50" charset="-128"/>
              </a:rPr>
              <a:t>テキスト</a:t>
            </a:r>
          </a:p>
        </p:txBody>
      </p:sp>
      <p:sp>
        <p:nvSpPr>
          <p:cNvPr id="35843" name="Rectangle 3" descr="Rectangle: Click to edit Master text styles&#10;Second level&#10;Third level&#10;Fourth level&#10;Fifth level"/>
          <p:cNvSpPr>
            <a:spLocks noGrp="1" noChangeArrowheads="1"/>
          </p:cNvSpPr>
          <p:nvPr>
            <p:ph type="body" idx="4294967295"/>
          </p:nvPr>
        </p:nvSpPr>
        <p:spPr>
          <a:xfrm>
            <a:off x="588169" y="1304290"/>
            <a:ext cx="7772400" cy="4724400"/>
          </a:xfrm>
        </p:spPr>
        <p:txBody>
          <a:bodyPr/>
          <a:lstStyle/>
          <a:p>
            <a:pPr eaLnBrk="1" hangingPunct="1">
              <a:buFont typeface="Wingdings" pitchFamily="2" charset="2"/>
              <a:buNone/>
            </a:pPr>
            <a:r>
              <a:rPr lang="en-US" altLang="ja-JP" smtClean="0">
                <a:solidFill>
                  <a:schemeClr val="accent2"/>
                </a:solidFill>
                <a:ea typeface="ＭＳ Ｐゴシック" pitchFamily="50" charset="-128"/>
              </a:rPr>
              <a:t>　</a:t>
            </a:r>
          </a:p>
        </p:txBody>
      </p:sp>
      <p:pic>
        <p:nvPicPr>
          <p:cNvPr id="35844" name="Picture 5" descr="Z:\tadoku\images\World-English-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289050"/>
            <a:ext cx="178435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Text Box 6"/>
          <p:cNvSpPr txBox="1">
            <a:spLocks noChangeArrowheads="1"/>
          </p:cNvSpPr>
          <p:nvPr/>
        </p:nvSpPr>
        <p:spPr bwMode="auto">
          <a:xfrm>
            <a:off x="914400" y="3505200"/>
            <a:ext cx="7467600" cy="519113"/>
          </a:xfrm>
          <a:prstGeom prst="rect">
            <a:avLst/>
          </a:prstGeom>
          <a:noFill/>
          <a:ln>
            <a:noFill/>
          </a:ln>
          <a:effectLst/>
          <a:extLst>
            <a:ext uri="{909E8E84-426E-40DD-AFC4-6F175D3DCCD1}">
              <a14:hiddenFill xmlns:a14="http://schemas.microsoft.com/office/drawing/2010/main">
                <a:solidFill>
                  <a:schemeClr val="accent1">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spcBef>
                <a:spcPct val="50000"/>
              </a:spcBef>
            </a:pPr>
            <a:r>
              <a:rPr lang="en-US" altLang="ja-JP" sz="2800" b="1" dirty="0">
                <a:solidFill>
                  <a:srgbClr val="020018"/>
                </a:solidFill>
                <a:latin typeface="Garamond" pitchFamily="18" charset="0"/>
              </a:rPr>
              <a:t>     D                             E                      </a:t>
            </a:r>
            <a:r>
              <a:rPr lang="en-US" altLang="ja-JP" sz="2800" b="1" dirty="0" smtClean="0">
                <a:solidFill>
                  <a:srgbClr val="020018"/>
                </a:solidFill>
                <a:latin typeface="Garamond" pitchFamily="18" charset="0"/>
              </a:rPr>
              <a:t>   F</a:t>
            </a:r>
            <a:r>
              <a:rPr lang="ja-JP" altLang="en-US" sz="2800" b="1" dirty="0" smtClean="0">
                <a:solidFill>
                  <a:srgbClr val="020018"/>
                </a:solidFill>
                <a:latin typeface="Garamond" pitchFamily="18" charset="0"/>
              </a:rPr>
              <a:t>（</a:t>
            </a:r>
            <a:r>
              <a:rPr lang="en-US" altLang="ja-JP" sz="2800" b="1" dirty="0" smtClean="0">
                <a:solidFill>
                  <a:srgbClr val="020018"/>
                </a:solidFill>
                <a:latin typeface="Garamond" pitchFamily="18" charset="0"/>
              </a:rPr>
              <a:t>F#</a:t>
            </a:r>
            <a:r>
              <a:rPr lang="ja-JP" altLang="en-US" sz="2800" b="1" dirty="0" smtClean="0">
                <a:solidFill>
                  <a:srgbClr val="020018"/>
                </a:solidFill>
                <a:latin typeface="Garamond" pitchFamily="18" charset="0"/>
              </a:rPr>
              <a:t>）</a:t>
            </a:r>
            <a:endParaRPr lang="en-US" altLang="ja-JP" sz="2800" b="1" dirty="0">
              <a:solidFill>
                <a:srgbClr val="020018"/>
              </a:solidFill>
              <a:latin typeface="Garamond" pitchFamily="18" charset="0"/>
            </a:endParaRPr>
          </a:p>
        </p:txBody>
      </p:sp>
      <p:pic>
        <p:nvPicPr>
          <p:cNvPr id="35846" name="Picture 7" descr="Z:\tadoku\images\cover-to-cover-3-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3488" y="1260475"/>
            <a:ext cx="1655762"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7" name="Picture 9" descr="Z:\tadoku\images\Cover-to-Cover-2-0.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295400"/>
            <a:ext cx="1633538"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8" name="Picture 10" descr="Z:\tadoku\images\World-English-2-0.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3962400"/>
            <a:ext cx="184785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0" name="Picture 12" descr="Z:\tadoku\images\World-English-3-0.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42050" y="4011613"/>
            <a:ext cx="1836738"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p:cNvSpPr>
            <a:spLocks noGrp="1"/>
          </p:cNvSpPr>
          <p:nvPr>
            <p:ph type="sldNum" sz="quarter" idx="12"/>
          </p:nvPr>
        </p:nvSpPr>
        <p:spPr/>
        <p:txBody>
          <a:bodyPr/>
          <a:lstStyle/>
          <a:p>
            <a:pPr>
              <a:defRPr/>
            </a:pPr>
            <a:fld id="{E8963F63-C6BA-46DC-AED7-5334B767D43F}" type="slidenum">
              <a:rPr lang="en-US" altLang="ja-JP"/>
              <a:pPr>
                <a:defRPr/>
              </a:pPr>
              <a:t>3</a:t>
            </a:fld>
            <a:endParaRPr lang="en-US" altLang="ja-JP"/>
          </a:p>
        </p:txBody>
      </p:sp>
      <p:pic>
        <p:nvPicPr>
          <p:cNvPr id="12" name="Picture 5" descr="Z:\tadoku\images\World-English-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049713"/>
            <a:ext cx="178435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62869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762000" y="228600"/>
            <a:ext cx="8153400" cy="1066800"/>
          </a:xfrm>
        </p:spPr>
        <p:txBody>
          <a:bodyPr/>
          <a:lstStyle/>
          <a:p>
            <a:r>
              <a:rPr lang="ja-JP" altLang="en-US" b="1" dirty="0" smtClean="0">
                <a:latin typeface="Garamond" pitchFamily="18" charset="0"/>
                <a:ea typeface="ＭＳ Ｐゴシック" pitchFamily="50" charset="-128"/>
              </a:rPr>
              <a:t>201</a:t>
            </a:r>
            <a:r>
              <a:rPr lang="en-US" altLang="ja-JP" b="1" dirty="0" smtClean="0">
                <a:latin typeface="Garamond" pitchFamily="18" charset="0"/>
                <a:ea typeface="ＭＳ Ｐゴシック" pitchFamily="50" charset="-128"/>
              </a:rPr>
              <a:t>5</a:t>
            </a:r>
            <a:r>
              <a:rPr lang="ja-JP" altLang="en-US" dirty="0" smtClean="0">
                <a:latin typeface="Garamond" pitchFamily="18" charset="0"/>
                <a:ea typeface="ＭＳ Ｐゴシック" pitchFamily="50" charset="-128"/>
              </a:rPr>
              <a:t>　高２多読開講コース</a:t>
            </a:r>
            <a:endParaRPr lang="ja-JP" altLang="en-US" b="1" dirty="0" smtClean="0">
              <a:latin typeface="Garamond" pitchFamily="18" charset="0"/>
              <a:ea typeface="ＭＳ Ｐゴシック" pitchFamily="50" charset="-128"/>
            </a:endParaRPr>
          </a:p>
        </p:txBody>
      </p:sp>
      <p:sp>
        <p:nvSpPr>
          <p:cNvPr id="37891" name="Rectangle 3"/>
          <p:cNvSpPr>
            <a:spLocks noGrp="1" noChangeArrowheads="1"/>
          </p:cNvSpPr>
          <p:nvPr>
            <p:ph type="body" idx="4294967295"/>
          </p:nvPr>
        </p:nvSpPr>
        <p:spPr>
          <a:xfrm>
            <a:off x="539552" y="1484784"/>
            <a:ext cx="7848600" cy="4267200"/>
          </a:xfrm>
        </p:spPr>
        <p:txBody>
          <a:bodyPr/>
          <a:lstStyle/>
          <a:p>
            <a:pPr>
              <a:buNone/>
            </a:pPr>
            <a:r>
              <a:rPr lang="ja-JP" altLang="en-US" b="1" dirty="0" smtClean="0">
                <a:latin typeface="Garamond" pitchFamily="18" charset="0"/>
                <a:ea typeface="ＭＳ Ｐゴシック" pitchFamily="50" charset="-128"/>
              </a:rPr>
              <a:t>多読多聴</a:t>
            </a:r>
            <a:r>
              <a:rPr lang="en-US" altLang="ja-JP" b="1" dirty="0" smtClean="0">
                <a:latin typeface="Garamond" pitchFamily="18" charset="0"/>
                <a:ea typeface="ＭＳ Ｐゴシック" pitchFamily="50" charset="-128"/>
              </a:rPr>
              <a:t>R </a:t>
            </a:r>
            <a:r>
              <a:rPr lang="ja-JP" altLang="en-US" dirty="0" smtClean="0">
                <a:latin typeface="Garamond" pitchFamily="18" charset="0"/>
                <a:ea typeface="ＭＳ Ｐゴシック" pitchFamily="50" charset="-128"/>
              </a:rPr>
              <a:t>→ </a:t>
            </a:r>
            <a:r>
              <a:rPr lang="ja-JP" altLang="en-US" dirty="0" smtClean="0">
                <a:solidFill>
                  <a:schemeClr val="tx2"/>
                </a:solidFill>
                <a:latin typeface="Garamond" pitchFamily="18" charset="0"/>
                <a:ea typeface="ＭＳ Ｐゴシック" pitchFamily="50" charset="-128"/>
              </a:rPr>
              <a:t>高２多読</a:t>
            </a:r>
            <a:r>
              <a:rPr lang="en-US" altLang="ja-JP" b="1" dirty="0" smtClean="0">
                <a:solidFill>
                  <a:schemeClr val="tx2"/>
                </a:solidFill>
                <a:latin typeface="Garamond" pitchFamily="18" charset="0"/>
                <a:ea typeface="ＭＳ Ｐゴシック" pitchFamily="50" charset="-128"/>
              </a:rPr>
              <a:t>R</a:t>
            </a:r>
            <a:r>
              <a:rPr lang="en-US" altLang="ja-JP" dirty="0" smtClean="0">
                <a:solidFill>
                  <a:schemeClr val="tx2"/>
                </a:solidFill>
                <a:latin typeface="Garamond" pitchFamily="18" charset="0"/>
                <a:ea typeface="ＭＳ Ｐゴシック" pitchFamily="50" charset="-128"/>
              </a:rPr>
              <a:t> </a:t>
            </a:r>
            <a:r>
              <a:rPr lang="ja-JP" altLang="en-US" b="1" dirty="0" smtClean="0">
                <a:latin typeface="Garamond" pitchFamily="18" charset="0"/>
                <a:ea typeface="ＭＳ Ｐゴシック" pitchFamily="50" charset="-128"/>
              </a:rPr>
              <a:t>（</a:t>
            </a:r>
            <a:r>
              <a:rPr lang="ja-JP" altLang="en-US" dirty="0" smtClean="0">
                <a:solidFill>
                  <a:schemeClr val="accent6"/>
                </a:solidFill>
                <a:latin typeface="Garamond" pitchFamily="18" charset="0"/>
                <a:ea typeface="ＭＳ Ｐゴシック" pitchFamily="50" charset="-128"/>
              </a:rPr>
              <a:t>多読＋</a:t>
            </a:r>
            <a:r>
              <a:rPr lang="en-US" altLang="ja-JP" sz="4000" b="1" dirty="0" smtClean="0">
                <a:solidFill>
                  <a:schemeClr val="accent6"/>
                </a:solidFill>
                <a:latin typeface="Felix Titling" panose="04060505060202020A04" pitchFamily="82" charset="0"/>
                <a:ea typeface="ＭＳ Ｐゴシック" pitchFamily="50" charset="-128"/>
              </a:rPr>
              <a:t>α</a:t>
            </a:r>
            <a:r>
              <a:rPr lang="ja-JP" altLang="en-US" b="1" dirty="0" smtClean="0">
                <a:latin typeface="Garamond" pitchFamily="18" charset="0"/>
                <a:ea typeface="ＭＳ Ｐゴシック" pitchFamily="50" charset="-128"/>
              </a:rPr>
              <a:t>）</a:t>
            </a:r>
            <a:endParaRPr lang="en-US" altLang="ja-JP" b="1" dirty="0" smtClean="0">
              <a:solidFill>
                <a:schemeClr val="accent2"/>
              </a:solidFill>
              <a:latin typeface="Garamond" pitchFamily="18" charset="0"/>
              <a:ea typeface="ＭＳ Ｐゴシック" pitchFamily="50" charset="-128"/>
            </a:endParaRPr>
          </a:p>
          <a:p>
            <a:pPr>
              <a:buNone/>
            </a:pPr>
            <a:r>
              <a:rPr lang="ja-JP" altLang="en-US" b="1" dirty="0" smtClean="0">
                <a:latin typeface="Garamond" pitchFamily="18" charset="0"/>
                <a:ea typeface="ＭＳ Ｐゴシック" pitchFamily="50" charset="-128"/>
              </a:rPr>
              <a:t>高１</a:t>
            </a:r>
            <a:r>
              <a:rPr lang="en-US" altLang="ja-JP" b="1" dirty="0" smtClean="0">
                <a:latin typeface="Garamond" pitchFamily="18" charset="0"/>
                <a:ea typeface="ＭＳ Ｐゴシック" pitchFamily="50" charset="-128"/>
              </a:rPr>
              <a:t>DEF</a:t>
            </a:r>
            <a:r>
              <a:rPr lang="ja-JP" altLang="en-US" b="1"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　</a:t>
            </a:r>
            <a:r>
              <a:rPr lang="ja-JP" altLang="en-US" dirty="0" smtClean="0">
                <a:solidFill>
                  <a:schemeClr val="tx2"/>
                </a:solidFill>
                <a:latin typeface="Garamond" pitchFamily="18" charset="0"/>
                <a:ea typeface="ＭＳ Ｐゴシック" pitchFamily="50" charset="-128"/>
              </a:rPr>
              <a:t>高２多読</a:t>
            </a:r>
            <a:r>
              <a:rPr lang="en-US" altLang="ja-JP" b="1" dirty="0" smtClean="0">
                <a:solidFill>
                  <a:schemeClr val="tx2"/>
                </a:solidFill>
                <a:latin typeface="Garamond" pitchFamily="18" charset="0"/>
                <a:ea typeface="ＭＳ Ｐゴシック" pitchFamily="50" charset="-128"/>
              </a:rPr>
              <a:t>FG</a:t>
            </a:r>
            <a:r>
              <a:rPr lang="ja-JP" altLang="en-US" b="1" dirty="0" smtClean="0">
                <a:latin typeface="Garamond" pitchFamily="18" charset="0"/>
                <a:ea typeface="ＭＳ Ｐゴシック" pitchFamily="50" charset="-128"/>
              </a:rPr>
              <a:t>（</a:t>
            </a:r>
            <a:r>
              <a:rPr lang="ja-JP" altLang="en-US" dirty="0" smtClean="0">
                <a:solidFill>
                  <a:schemeClr val="accent6"/>
                </a:solidFill>
                <a:latin typeface="Garamond" pitchFamily="18" charset="0"/>
                <a:ea typeface="ＭＳ Ｐゴシック" pitchFamily="50" charset="-128"/>
              </a:rPr>
              <a:t>多読＋</a:t>
            </a:r>
            <a:r>
              <a:rPr lang="en-US" altLang="ja-JP" b="1" dirty="0" smtClean="0">
                <a:solidFill>
                  <a:schemeClr val="accent6"/>
                </a:solidFill>
                <a:latin typeface="Garamond" pitchFamily="18" charset="0"/>
                <a:ea typeface="ＭＳ Ｐゴシック" pitchFamily="50" charset="-128"/>
              </a:rPr>
              <a:t>Native</a:t>
            </a:r>
            <a:r>
              <a:rPr lang="ja-JP" altLang="en-US" b="1" dirty="0" smtClean="0">
                <a:latin typeface="Garamond" pitchFamily="18" charset="0"/>
                <a:ea typeface="ＭＳ Ｐゴシック" pitchFamily="50" charset="-128"/>
              </a:rPr>
              <a:t>）</a:t>
            </a:r>
            <a:endParaRPr lang="en-US" altLang="ja-JP" b="1" dirty="0" smtClean="0">
              <a:solidFill>
                <a:schemeClr val="accent2"/>
              </a:solidFill>
              <a:latin typeface="Garamond" pitchFamily="18" charset="0"/>
              <a:ea typeface="ＭＳ Ｐゴシック" pitchFamily="50" charset="-128"/>
            </a:endParaRPr>
          </a:p>
          <a:p>
            <a:pPr>
              <a:buFontTx/>
              <a:buNone/>
            </a:pPr>
            <a:r>
              <a:rPr lang="ja-JP" altLang="en-US" b="1" dirty="0" smtClean="0">
                <a:latin typeface="Garamond" pitchFamily="18" charset="0"/>
                <a:ea typeface="ＭＳ Ｐゴシック" pitchFamily="50" charset="-128"/>
              </a:rPr>
              <a:t>高１</a:t>
            </a:r>
            <a:r>
              <a:rPr lang="en-US" altLang="ja-JP" b="1" dirty="0" smtClean="0">
                <a:latin typeface="Garamond" pitchFamily="18" charset="0"/>
                <a:ea typeface="ＭＳ Ｐゴシック" pitchFamily="50" charset="-128"/>
              </a:rPr>
              <a:t>DER</a:t>
            </a:r>
            <a:r>
              <a:rPr lang="ja-JP" altLang="en-US" b="1"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a:t>
            </a:r>
            <a:r>
              <a:rPr lang="en-US" altLang="ja-JP" b="1"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 </a:t>
            </a:r>
            <a:r>
              <a:rPr lang="ja-JP" altLang="en-US" dirty="0" smtClean="0">
                <a:solidFill>
                  <a:schemeClr val="tx2"/>
                </a:solidFill>
                <a:latin typeface="Garamond" pitchFamily="18" charset="0"/>
                <a:ea typeface="ＭＳ Ｐゴシック" pitchFamily="50" charset="-128"/>
              </a:rPr>
              <a:t>高２多読</a:t>
            </a:r>
            <a:r>
              <a:rPr lang="en-US" altLang="ja-JP" b="1" dirty="0" smtClean="0">
                <a:solidFill>
                  <a:schemeClr val="tx2"/>
                </a:solidFill>
                <a:latin typeface="Garamond" pitchFamily="18" charset="0"/>
                <a:ea typeface="ＭＳ Ｐゴシック" pitchFamily="50" charset="-128"/>
              </a:rPr>
              <a:t>B</a:t>
            </a:r>
            <a:r>
              <a:rPr lang="ja-JP" altLang="en-US" dirty="0" smtClean="0">
                <a:latin typeface="Garamond" pitchFamily="18" charset="0"/>
                <a:ea typeface="ＭＳ Ｐゴシック" pitchFamily="50" charset="-128"/>
              </a:rPr>
              <a:t>（</a:t>
            </a:r>
            <a:r>
              <a:rPr lang="ja-JP" altLang="en-US" dirty="0" smtClean="0">
                <a:solidFill>
                  <a:srgbClr val="C00000"/>
                </a:solidFill>
              </a:rPr>
              <a:t>多読＋和訳演習</a:t>
            </a:r>
            <a:r>
              <a:rPr lang="ja-JP" altLang="en-US" dirty="0" smtClean="0">
                <a:latin typeface="Garamond" pitchFamily="18" charset="0"/>
                <a:ea typeface="ＭＳ Ｐゴシック" pitchFamily="50" charset="-128"/>
              </a:rPr>
              <a:t>）</a:t>
            </a:r>
            <a:endParaRPr lang="en-US" altLang="ja-JP" dirty="0" smtClean="0">
              <a:latin typeface="Garamond" pitchFamily="18" charset="0"/>
              <a:ea typeface="ＭＳ Ｐゴシック" pitchFamily="50" charset="-128"/>
            </a:endParaRPr>
          </a:p>
          <a:p>
            <a:pPr>
              <a:buFontTx/>
              <a:buNone/>
            </a:pPr>
            <a:r>
              <a:rPr lang="ja-JP" altLang="en-US" b="1" dirty="0" smtClean="0">
                <a:latin typeface="Garamond" pitchFamily="18" charset="0"/>
                <a:ea typeface="ＭＳ Ｐゴシック" pitchFamily="50" charset="-128"/>
              </a:rPr>
              <a:t>高１</a:t>
            </a:r>
            <a:r>
              <a:rPr lang="en-US" altLang="ja-JP" b="1" dirty="0" smtClean="0">
                <a:latin typeface="Garamond" pitchFamily="18" charset="0"/>
                <a:ea typeface="ＭＳ Ｐゴシック" pitchFamily="50" charset="-128"/>
              </a:rPr>
              <a:t>F</a:t>
            </a:r>
            <a:r>
              <a:rPr lang="ja-JP" altLang="en-US" dirty="0" smtClean="0">
                <a:latin typeface="Garamond" pitchFamily="18" charset="0"/>
                <a:ea typeface="ＭＳ Ｐゴシック" pitchFamily="50" charset="-128"/>
              </a:rPr>
              <a:t> → </a:t>
            </a:r>
            <a:r>
              <a:rPr lang="en-US" altLang="ja-JP" b="1" dirty="0" smtClean="0">
                <a:solidFill>
                  <a:schemeClr val="tx2"/>
                </a:solidFill>
                <a:latin typeface="Garamond" pitchFamily="18" charset="0"/>
                <a:ea typeface="ＭＳ Ｐゴシック" pitchFamily="50" charset="-128"/>
              </a:rPr>
              <a:t>IELTS</a:t>
            </a:r>
            <a:r>
              <a:rPr lang="ja-JP" altLang="en-US" b="1" dirty="0" smtClean="0">
                <a:latin typeface="Garamond" pitchFamily="18" charset="0"/>
                <a:ea typeface="ＭＳ Ｐゴシック" pitchFamily="50" charset="-128"/>
              </a:rPr>
              <a:t>（</a:t>
            </a:r>
            <a:r>
              <a:rPr lang="ja-JP" altLang="en-US" dirty="0" smtClean="0">
                <a:solidFill>
                  <a:srgbClr val="C00000"/>
                </a:solidFill>
              </a:rPr>
              <a:t>多読</a:t>
            </a:r>
            <a:r>
              <a:rPr lang="ja-JP" altLang="en-US" dirty="0" smtClean="0">
                <a:solidFill>
                  <a:srgbClr val="C00000"/>
                </a:solidFill>
              </a:rPr>
              <a:t>＋</a:t>
            </a:r>
            <a:r>
              <a:rPr lang="en-US" altLang="ja-JP" dirty="0" smtClean="0">
                <a:solidFill>
                  <a:srgbClr val="C00000"/>
                </a:solidFill>
              </a:rPr>
              <a:t>IELTS</a:t>
            </a:r>
            <a:r>
              <a:rPr lang="ja-JP" altLang="en-US" dirty="0" smtClean="0">
                <a:solidFill>
                  <a:srgbClr val="C00000"/>
                </a:solidFill>
              </a:rPr>
              <a:t>対策</a:t>
            </a:r>
            <a:r>
              <a:rPr lang="ja-JP" altLang="en-US" b="1" dirty="0" smtClean="0">
                <a:latin typeface="Garamond" pitchFamily="18" charset="0"/>
                <a:ea typeface="ＭＳ Ｐゴシック" pitchFamily="50" charset="-128"/>
              </a:rPr>
              <a:t>）</a:t>
            </a:r>
            <a:endParaRPr lang="en-US" altLang="ja-JP" b="1" dirty="0" smtClean="0">
              <a:latin typeface="Garamond" pitchFamily="18" charset="0"/>
              <a:ea typeface="ＭＳ Ｐゴシック" pitchFamily="50" charset="-128"/>
            </a:endParaRPr>
          </a:p>
          <a:p>
            <a:pPr>
              <a:buFontTx/>
              <a:buNone/>
            </a:pPr>
            <a:r>
              <a:rPr lang="en-US" altLang="ja-JP" dirty="0" smtClean="0">
                <a:latin typeface="Garamond" pitchFamily="18" charset="0"/>
                <a:ea typeface="ＭＳ Ｐゴシック" pitchFamily="50" charset="-128"/>
              </a:rPr>
              <a:t>※</a:t>
            </a:r>
            <a:r>
              <a:rPr lang="en-US" altLang="ja-JP" b="1" dirty="0" smtClean="0">
                <a:latin typeface="Garamond" pitchFamily="18" charset="0"/>
                <a:ea typeface="ＭＳ Ｐゴシック" pitchFamily="50" charset="-128"/>
              </a:rPr>
              <a:t>B</a:t>
            </a:r>
            <a:r>
              <a:rPr lang="ja-JP" altLang="en-US" b="1" dirty="0" smtClean="0">
                <a:latin typeface="Garamond" pitchFamily="18" charset="0"/>
                <a:ea typeface="ＭＳ Ｐゴシック" pitchFamily="50" charset="-128"/>
              </a:rPr>
              <a:t>・</a:t>
            </a:r>
            <a:r>
              <a:rPr lang="en-US" altLang="ja-JP" b="1" dirty="0" smtClean="0">
                <a:latin typeface="Garamond" pitchFamily="18" charset="0"/>
                <a:ea typeface="ＭＳ Ｐゴシック" pitchFamily="50" charset="-128"/>
              </a:rPr>
              <a:t>R</a:t>
            </a:r>
            <a:r>
              <a:rPr lang="ja-JP" altLang="en-US" dirty="0" smtClean="0">
                <a:latin typeface="Garamond" pitchFamily="18" charset="0"/>
                <a:ea typeface="ＭＳ Ｐゴシック" pitchFamily="50" charset="-128"/>
              </a:rPr>
              <a:t>は、日本人講師のみが担当</a:t>
            </a:r>
            <a:endParaRPr lang="en-US" altLang="ja-JP" dirty="0" smtClean="0">
              <a:latin typeface="Garamond" pitchFamily="18" charset="0"/>
              <a:ea typeface="ＭＳ Ｐゴシック" pitchFamily="50" charset="-128"/>
            </a:endParaRPr>
          </a:p>
          <a:p>
            <a:pPr>
              <a:buFontTx/>
              <a:buNone/>
            </a:pPr>
            <a:r>
              <a:rPr lang="en-US" altLang="ja-JP" dirty="0" smtClean="0">
                <a:latin typeface="Garamond" pitchFamily="18" charset="0"/>
                <a:ea typeface="ＭＳ Ｐゴシック" pitchFamily="50" charset="-128"/>
              </a:rPr>
              <a:t>※</a:t>
            </a:r>
            <a:r>
              <a:rPr lang="ja-JP" altLang="en-US" dirty="0" smtClean="0">
                <a:latin typeface="Garamond" pitchFamily="18" charset="0"/>
                <a:ea typeface="ＭＳ Ｐゴシック" pitchFamily="50" charset="-128"/>
              </a:rPr>
              <a:t>高２多読</a:t>
            </a:r>
            <a:r>
              <a:rPr lang="en-US" altLang="ja-JP" b="1" dirty="0" smtClean="0">
                <a:latin typeface="Garamond" pitchFamily="18" charset="0"/>
                <a:ea typeface="ＭＳ Ｐゴシック" pitchFamily="50" charset="-128"/>
              </a:rPr>
              <a:t>RFG</a:t>
            </a:r>
            <a:r>
              <a:rPr lang="ja-JP" altLang="en-US" dirty="0" smtClean="0">
                <a:latin typeface="Garamond" pitchFamily="18" charset="0"/>
                <a:ea typeface="ＭＳ Ｐゴシック" pitchFamily="50" charset="-128"/>
              </a:rPr>
              <a:t>の多読部分では、多読の他に、リスニング・文法・和訳もあり</a:t>
            </a:r>
            <a:endParaRPr lang="en-US" altLang="ja-JP" dirty="0" smtClean="0">
              <a:latin typeface="Garamond" pitchFamily="18" charset="0"/>
              <a:ea typeface="ＭＳ Ｐゴシック" pitchFamily="50" charset="-128"/>
            </a:endParaRPr>
          </a:p>
          <a:p>
            <a:pPr>
              <a:buFontTx/>
              <a:buNone/>
            </a:pPr>
            <a:endParaRPr lang="en-US" altLang="ja-JP" dirty="0" smtClean="0">
              <a:latin typeface="Garamond" pitchFamily="18" charset="0"/>
              <a:ea typeface="ＭＳ Ｐゴシック" pitchFamily="50" charset="-128"/>
            </a:endParaRPr>
          </a:p>
        </p:txBody>
      </p:sp>
      <p:sp>
        <p:nvSpPr>
          <p:cNvPr id="4" name="スライド番号プレースホルダー 3"/>
          <p:cNvSpPr>
            <a:spLocks noGrp="1"/>
          </p:cNvSpPr>
          <p:nvPr>
            <p:ph type="sldNum" sz="quarter" idx="12"/>
          </p:nvPr>
        </p:nvSpPr>
        <p:spPr/>
        <p:txBody>
          <a:bodyPr/>
          <a:lstStyle/>
          <a:p>
            <a:pPr>
              <a:defRPr/>
            </a:pPr>
            <a:fld id="{C81D51AB-3B19-4543-9C57-06352387DA89}" type="slidenum">
              <a:rPr lang="en-US" altLang="ja-JP"/>
              <a:pPr>
                <a:defRPr/>
              </a:pPr>
              <a:t>30</a:t>
            </a:fld>
            <a:endParaRPr lang="en-US" altLang="ja-JP" dirty="0"/>
          </a:p>
        </p:txBody>
      </p:sp>
    </p:spTree>
    <p:extLst>
      <p:ext uri="{BB962C8B-B14F-4D97-AF65-F5344CB8AC3E}">
        <p14:creationId xmlns:p14="http://schemas.microsoft.com/office/powerpoint/2010/main" val="115556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762000" y="228600"/>
            <a:ext cx="8153400" cy="1066800"/>
          </a:xfrm>
        </p:spPr>
        <p:txBody>
          <a:bodyPr/>
          <a:lstStyle/>
          <a:p>
            <a:r>
              <a:rPr lang="ja-JP" altLang="en-US" b="1" dirty="0" smtClean="0">
                <a:latin typeface="Garamond" pitchFamily="18" charset="0"/>
                <a:ea typeface="ＭＳ Ｐゴシック" pitchFamily="50" charset="-128"/>
              </a:rPr>
              <a:t>201</a:t>
            </a:r>
            <a:r>
              <a:rPr lang="en-US" altLang="ja-JP" b="1" dirty="0" smtClean="0">
                <a:latin typeface="Garamond" pitchFamily="18" charset="0"/>
                <a:ea typeface="ＭＳ Ｐゴシック" pitchFamily="50" charset="-128"/>
              </a:rPr>
              <a:t>5</a:t>
            </a:r>
            <a:r>
              <a:rPr lang="ja-JP" altLang="en-US" dirty="0" smtClean="0">
                <a:latin typeface="Garamond" pitchFamily="18" charset="0"/>
                <a:ea typeface="ＭＳ Ｐゴシック" pitchFamily="50" charset="-128"/>
              </a:rPr>
              <a:t>　高２多読授業内容　</a:t>
            </a:r>
            <a:r>
              <a:rPr lang="en-US" altLang="ja-JP" b="1" dirty="0" smtClean="0">
                <a:latin typeface="Garamond" pitchFamily="18" charset="0"/>
                <a:ea typeface="ＭＳ Ｐゴシック" pitchFamily="50" charset="-128"/>
              </a:rPr>
              <a:t>RBFG</a:t>
            </a:r>
            <a:endParaRPr lang="ja-JP" altLang="en-US" b="1" dirty="0" smtClean="0">
              <a:latin typeface="Garamond" pitchFamily="18" charset="0"/>
              <a:ea typeface="ＭＳ Ｐゴシック" pitchFamily="50" charset="-128"/>
            </a:endParaRPr>
          </a:p>
        </p:txBody>
      </p:sp>
      <p:sp>
        <p:nvSpPr>
          <p:cNvPr id="37891" name="Rectangle 3"/>
          <p:cNvSpPr>
            <a:spLocks noGrp="1" noChangeArrowheads="1"/>
          </p:cNvSpPr>
          <p:nvPr>
            <p:ph type="body" idx="4294967295"/>
          </p:nvPr>
        </p:nvSpPr>
        <p:spPr>
          <a:xfrm>
            <a:off x="647700" y="1981200"/>
            <a:ext cx="7848600" cy="4267200"/>
          </a:xfrm>
        </p:spPr>
        <p:txBody>
          <a:bodyPr/>
          <a:lstStyle/>
          <a:p>
            <a:pPr>
              <a:buFontTx/>
              <a:buNone/>
            </a:pPr>
            <a:r>
              <a:rPr lang="ja-JP" altLang="en-US" dirty="0" smtClean="0">
                <a:solidFill>
                  <a:schemeClr val="accent2"/>
                </a:solidFill>
                <a:latin typeface="Garamond" pitchFamily="18" charset="0"/>
                <a:ea typeface="ＭＳ Ｐゴシック" pitchFamily="50" charset="-128"/>
              </a:rPr>
              <a:t>多読</a:t>
            </a:r>
            <a:r>
              <a:rPr lang="en-US" altLang="ja-JP" dirty="0" smtClean="0">
                <a:solidFill>
                  <a:schemeClr val="accent2"/>
                </a:solidFill>
                <a:latin typeface="Garamond" pitchFamily="18" charset="0"/>
                <a:ea typeface="ＭＳ Ｐゴシック" pitchFamily="50" charset="-128"/>
              </a:rPr>
              <a:t>＝</a:t>
            </a:r>
            <a:r>
              <a:rPr lang="ja-JP" altLang="en-US" dirty="0" smtClean="0">
                <a:solidFill>
                  <a:schemeClr val="accent2"/>
                </a:solidFill>
                <a:latin typeface="Garamond" pitchFamily="18" charset="0"/>
                <a:ea typeface="ＭＳ Ｐゴシック" pitchFamily="50" charset="-128"/>
              </a:rPr>
              <a:t>授業内多読＋課外多読</a:t>
            </a:r>
            <a:endParaRPr lang="en-US" altLang="ja-JP" dirty="0" smtClean="0">
              <a:solidFill>
                <a:schemeClr val="accent2"/>
              </a:solidFill>
              <a:latin typeface="Garamond" pitchFamily="18" charset="0"/>
              <a:ea typeface="ＭＳ Ｐゴシック" pitchFamily="50" charset="-128"/>
            </a:endParaRPr>
          </a:p>
          <a:p>
            <a:pPr>
              <a:buFontTx/>
              <a:buNone/>
            </a:pPr>
            <a:r>
              <a:rPr lang="ja-JP" altLang="en-US" b="1" dirty="0" smtClean="0">
                <a:solidFill>
                  <a:schemeClr val="accent2"/>
                </a:solidFill>
                <a:latin typeface="Garamond" pitchFamily="18" charset="0"/>
                <a:ea typeface="ＭＳ Ｐゴシック" pitchFamily="50" charset="-128"/>
              </a:rPr>
              <a:t>　　</a:t>
            </a:r>
            <a:r>
              <a:rPr lang="en-US" altLang="ja-JP" b="1" dirty="0" smtClean="0">
                <a:solidFill>
                  <a:schemeClr val="accent2"/>
                </a:solidFill>
                <a:latin typeface="Garamond" pitchFamily="18" charset="0"/>
                <a:ea typeface="ＭＳ Ｐゴシック" pitchFamily="50" charset="-128"/>
              </a:rPr>
              <a:t>+</a:t>
            </a:r>
            <a:r>
              <a:rPr lang="ja-JP" altLang="en-US" b="1" dirty="0" smtClean="0">
                <a:solidFill>
                  <a:schemeClr val="accent2"/>
                </a:solidFill>
                <a:latin typeface="Garamond" pitchFamily="18" charset="0"/>
                <a:ea typeface="ＭＳ Ｐゴシック" pitchFamily="50" charset="-128"/>
              </a:rPr>
              <a:t>速読</a:t>
            </a:r>
          </a:p>
          <a:p>
            <a:pPr>
              <a:buFontTx/>
              <a:buNone/>
            </a:pPr>
            <a:r>
              <a:rPr lang="en-US" altLang="ja-JP" dirty="0" smtClean="0">
                <a:latin typeface="Garamond" pitchFamily="18" charset="0"/>
                <a:ea typeface="ＭＳ Ｐゴシック" pitchFamily="50" charset="-128"/>
              </a:rPr>
              <a:t>　　Reading for Speed and Fluency</a:t>
            </a:r>
            <a:endParaRPr lang="ja-JP" altLang="en-US" dirty="0" smtClean="0">
              <a:latin typeface="Garamond" pitchFamily="18" charset="0"/>
              <a:ea typeface="ＭＳ Ｐゴシック" pitchFamily="50" charset="-128"/>
            </a:endParaRPr>
          </a:p>
          <a:p>
            <a:pPr>
              <a:buFontTx/>
              <a:buNone/>
            </a:pPr>
            <a:r>
              <a:rPr lang="ja-JP" altLang="en-US" b="1" dirty="0" smtClean="0">
                <a:solidFill>
                  <a:schemeClr val="accent2"/>
                </a:solidFill>
                <a:latin typeface="Garamond" pitchFamily="18" charset="0"/>
                <a:ea typeface="ＭＳ Ｐゴシック" pitchFamily="50" charset="-128"/>
              </a:rPr>
              <a:t>　　</a:t>
            </a:r>
            <a:r>
              <a:rPr lang="en-US" altLang="ja-JP" b="1" dirty="0" smtClean="0">
                <a:solidFill>
                  <a:schemeClr val="accent2"/>
                </a:solidFill>
                <a:latin typeface="Garamond" pitchFamily="18" charset="0"/>
                <a:ea typeface="ＭＳ Ｐゴシック" pitchFamily="50" charset="-128"/>
              </a:rPr>
              <a:t>+</a:t>
            </a:r>
            <a:r>
              <a:rPr lang="ja-JP" altLang="en-US" b="1" dirty="0" smtClean="0">
                <a:solidFill>
                  <a:schemeClr val="accent2"/>
                </a:solidFill>
                <a:latin typeface="Garamond" pitchFamily="18" charset="0"/>
                <a:ea typeface="ＭＳ Ｐゴシック" pitchFamily="50" charset="-128"/>
              </a:rPr>
              <a:t>入試リスニング</a:t>
            </a:r>
          </a:p>
          <a:p>
            <a:pPr>
              <a:buFontTx/>
              <a:buNone/>
            </a:pPr>
            <a:r>
              <a:rPr lang="ja-JP" altLang="en-US" dirty="0" smtClean="0">
                <a:latin typeface="Garamond" pitchFamily="18" charset="0"/>
                <a:ea typeface="ＭＳ Ｐゴシック" pitchFamily="50" charset="-128"/>
              </a:rPr>
              <a:t>　　</a:t>
            </a:r>
            <a:r>
              <a:rPr lang="en-US" altLang="ja-JP" b="1" dirty="0" smtClean="0">
                <a:latin typeface="Garamond" pitchFamily="18" charset="0"/>
                <a:ea typeface="ＭＳ Ｐゴシック" pitchFamily="50" charset="-128"/>
              </a:rPr>
              <a:t>G</a:t>
            </a:r>
            <a:r>
              <a:rPr lang="en-US" altLang="ja-JP" dirty="0" smtClean="0">
                <a:latin typeface="Garamond" pitchFamily="18" charset="0"/>
                <a:ea typeface="ＭＳ Ｐゴシック" pitchFamily="50" charset="-128"/>
              </a:rPr>
              <a:t> </a:t>
            </a:r>
            <a:r>
              <a:rPr lang="en-US" altLang="ja-JP" b="1" dirty="0" smtClean="0">
                <a:latin typeface="Garamond" pitchFamily="18" charset="0"/>
                <a:ea typeface="ＭＳ Ｐゴシック" pitchFamily="50" charset="-128"/>
              </a:rPr>
              <a:t>	</a:t>
            </a:r>
            <a:r>
              <a:rPr lang="ja-JP" altLang="en-US" b="1" dirty="0" smtClean="0">
                <a:latin typeface="Garamond" pitchFamily="18" charset="0"/>
                <a:ea typeface="ＭＳ Ｐゴシック" pitchFamily="50" charset="-128"/>
              </a:rPr>
              <a:t>東大リスニング過去問演習</a:t>
            </a:r>
          </a:p>
          <a:p>
            <a:pPr>
              <a:buFontTx/>
              <a:buNone/>
            </a:pPr>
            <a:r>
              <a:rPr lang="ja-JP" altLang="en-US" b="1" dirty="0" smtClean="0">
                <a:latin typeface="Garamond" pitchFamily="18" charset="0"/>
                <a:ea typeface="ＭＳ Ｐゴシック" pitchFamily="50" charset="-128"/>
              </a:rPr>
              <a:t>　　</a:t>
            </a:r>
            <a:r>
              <a:rPr lang="en-US" altLang="ja-JP" b="1" dirty="0" smtClean="0">
                <a:latin typeface="Garamond" pitchFamily="18" charset="0"/>
                <a:ea typeface="ＭＳ Ｐゴシック" pitchFamily="50" charset="-128"/>
              </a:rPr>
              <a:t>RBF</a:t>
            </a:r>
            <a:r>
              <a:rPr lang="ja-JP" altLang="en-US" b="1" dirty="0" smtClean="0">
                <a:latin typeface="Garamond" pitchFamily="18" charset="0"/>
                <a:ea typeface="ＭＳ Ｐゴシック" pitchFamily="50" charset="-128"/>
              </a:rPr>
              <a:t>	センターリスニング過去問演習</a:t>
            </a:r>
          </a:p>
          <a:p>
            <a:pPr>
              <a:buFontTx/>
              <a:buNone/>
            </a:pPr>
            <a:r>
              <a:rPr lang="ja-JP" altLang="en-US" b="1" dirty="0" smtClean="0">
                <a:solidFill>
                  <a:schemeClr val="accent2"/>
                </a:solidFill>
                <a:latin typeface="Garamond" pitchFamily="18" charset="0"/>
                <a:ea typeface="ＭＳ Ｐゴシック" pitchFamily="50" charset="-128"/>
              </a:rPr>
              <a:t>　　</a:t>
            </a:r>
            <a:r>
              <a:rPr lang="en-US" altLang="ja-JP" b="1" dirty="0" smtClean="0">
                <a:solidFill>
                  <a:schemeClr val="accent2"/>
                </a:solidFill>
                <a:latin typeface="Garamond" pitchFamily="18" charset="0"/>
                <a:ea typeface="ＭＳ Ｐゴシック" pitchFamily="50" charset="-128"/>
              </a:rPr>
              <a:t>+</a:t>
            </a:r>
            <a:r>
              <a:rPr lang="ja-JP" altLang="en-US" b="1" dirty="0" smtClean="0">
                <a:solidFill>
                  <a:schemeClr val="accent2"/>
                </a:solidFill>
                <a:latin typeface="Garamond" pitchFamily="18" charset="0"/>
                <a:ea typeface="ＭＳ Ｐゴシック" pitchFamily="50" charset="-128"/>
              </a:rPr>
              <a:t>語彙演習、和訳演習、文法演習</a:t>
            </a:r>
          </a:p>
        </p:txBody>
      </p:sp>
      <p:sp>
        <p:nvSpPr>
          <p:cNvPr id="4" name="スライド番号プレースホルダー 3"/>
          <p:cNvSpPr>
            <a:spLocks noGrp="1"/>
          </p:cNvSpPr>
          <p:nvPr>
            <p:ph type="sldNum" sz="quarter" idx="12"/>
          </p:nvPr>
        </p:nvSpPr>
        <p:spPr/>
        <p:txBody>
          <a:bodyPr/>
          <a:lstStyle/>
          <a:p>
            <a:pPr>
              <a:defRPr/>
            </a:pPr>
            <a:fld id="{C81D51AB-3B19-4543-9C57-06352387DA89}" type="slidenum">
              <a:rPr lang="en-US" altLang="ja-JP"/>
              <a:pPr>
                <a:defRPr/>
              </a:pPr>
              <a:t>31</a:t>
            </a:fld>
            <a:endParaRPr lang="en-US" altLang="ja-JP" dirty="0"/>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7792" y="1688232"/>
            <a:ext cx="1800200" cy="2495732"/>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ー 5"/>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A6EA8355-7F3D-459C-BF51-C7C14A82B4B4}" type="slidenum">
              <a:rPr kumimoji="0" lang="en-US" altLang="ja-JP" sz="1400" smtClean="0"/>
              <a:pPr eaLnBrk="1" hangingPunct="1">
                <a:spcBef>
                  <a:spcPct val="0"/>
                </a:spcBef>
                <a:buClrTx/>
                <a:buSzTx/>
                <a:buFontTx/>
                <a:buNone/>
              </a:pPr>
              <a:t>32</a:t>
            </a:fld>
            <a:endParaRPr kumimoji="0" lang="en-US" altLang="ja-JP" sz="1400" smtClean="0"/>
          </a:p>
        </p:txBody>
      </p:sp>
      <p:sp>
        <p:nvSpPr>
          <p:cNvPr id="8195" name="Rectangle 1026"/>
          <p:cNvSpPr>
            <a:spLocks noGrp="1" noChangeArrowheads="1"/>
          </p:cNvSpPr>
          <p:nvPr>
            <p:ph type="title"/>
          </p:nvPr>
        </p:nvSpPr>
        <p:spPr/>
        <p:txBody>
          <a:bodyPr/>
          <a:lstStyle/>
          <a:p>
            <a:pPr algn="ctr" eaLnBrk="1" hangingPunct="1"/>
            <a:r>
              <a:rPr lang="ja-JP" altLang="en-US" dirty="0" smtClean="0"/>
              <a:t>大学受験に向けて（高３）</a:t>
            </a:r>
          </a:p>
        </p:txBody>
      </p:sp>
      <p:sp>
        <p:nvSpPr>
          <p:cNvPr id="10244" name="Rectangle 1027"/>
          <p:cNvSpPr>
            <a:spLocks noGrp="1" noChangeArrowheads="1"/>
          </p:cNvSpPr>
          <p:nvPr>
            <p:ph type="body" idx="1"/>
          </p:nvPr>
        </p:nvSpPr>
        <p:spPr>
          <a:xfrm>
            <a:off x="611560" y="1628800"/>
            <a:ext cx="7705725" cy="4392612"/>
          </a:xfrm>
        </p:spPr>
        <p:txBody>
          <a:bodyPr/>
          <a:lstStyle/>
          <a:p>
            <a:pPr eaLnBrk="1" hangingPunct="1">
              <a:buFontTx/>
              <a:buNone/>
              <a:defRPr/>
            </a:pPr>
            <a:r>
              <a:rPr lang="en-US" altLang="ja-JP" b="1" dirty="0" smtClean="0">
                <a:solidFill>
                  <a:srgbClr val="C00000"/>
                </a:solidFill>
                <a:latin typeface="ＭＳ Ｐゴシック" panose="020B0600070205080204" pitchFamily="50" charset="-128"/>
                <a:ea typeface="ＭＳ Ｐゴシック" panose="020B0600070205080204" pitchFamily="50" charset="-128"/>
              </a:rPr>
              <a:t>FGH</a:t>
            </a:r>
            <a:r>
              <a:rPr lang="ja-JP" altLang="en-US" b="1" dirty="0" smtClean="0">
                <a:solidFill>
                  <a:srgbClr val="C00000"/>
                </a:solidFill>
                <a:latin typeface="ＭＳ Ｐゴシック" panose="020B0600070205080204" pitchFamily="50" charset="-128"/>
                <a:ea typeface="ＭＳ Ｐゴシック" panose="020B0600070205080204" pitchFamily="50" charset="-128"/>
              </a:rPr>
              <a:t>：</a:t>
            </a:r>
            <a:r>
              <a:rPr lang="ja-JP" altLang="en-US" dirty="0" smtClean="0">
                <a:latin typeface="ＭＳ Ｐゴシック" panose="020B0600070205080204" pitchFamily="50" charset="-128"/>
                <a:ea typeface="ＭＳ Ｐゴシック" panose="020B0600070205080204" pitchFamily="50" charset="-128"/>
              </a:rPr>
              <a:t>（多読＋リスニング＋文法）</a:t>
            </a:r>
            <a:endParaRPr lang="en-US" altLang="ja-JP" dirty="0" smtClean="0">
              <a:latin typeface="ＭＳ Ｐゴシック" panose="020B0600070205080204" pitchFamily="50" charset="-128"/>
              <a:ea typeface="ＭＳ Ｐゴシック" panose="020B0600070205080204" pitchFamily="50" charset="-128"/>
            </a:endParaRPr>
          </a:p>
          <a:p>
            <a:pPr eaLnBrk="1" hangingPunct="1">
              <a:buFontTx/>
              <a:buNone/>
              <a:defRPr/>
            </a:pPr>
            <a:r>
              <a:rPr lang="ja-JP" altLang="en-US" dirty="0">
                <a:latin typeface="ＭＳ Ｐゴシック" panose="020B0600070205080204" pitchFamily="50" charset="-128"/>
                <a:ea typeface="ＭＳ Ｐゴシック" panose="020B0600070205080204" pitchFamily="50" charset="-128"/>
              </a:rPr>
              <a:t>　</a:t>
            </a:r>
            <a:r>
              <a:rPr lang="ja-JP" altLang="en-US" dirty="0" smtClean="0">
                <a:latin typeface="ＭＳ Ｐゴシック" panose="020B0600070205080204" pitchFamily="50" charset="-128"/>
                <a:ea typeface="ＭＳ Ｐゴシック" panose="020B0600070205080204" pitchFamily="50" charset="-128"/>
              </a:rPr>
              <a:t>　　＋（</a:t>
            </a:r>
            <a:r>
              <a:rPr lang="ja-JP" altLang="en-US" dirty="0" smtClean="0">
                <a:solidFill>
                  <a:srgbClr val="C00000"/>
                </a:solidFill>
                <a:latin typeface="ＭＳ Ｐゴシック" panose="020B0600070205080204" pitchFamily="50" charset="-128"/>
                <a:ea typeface="ＭＳ Ｐゴシック" panose="020B0600070205080204" pitchFamily="50" charset="-128"/>
              </a:rPr>
              <a:t>精読＋和訳</a:t>
            </a:r>
            <a:r>
              <a:rPr lang="ja-JP" altLang="en-US" dirty="0" smtClean="0">
                <a:latin typeface="ＭＳ Ｐゴシック" panose="020B0600070205080204" pitchFamily="50" charset="-128"/>
                <a:ea typeface="ＭＳ Ｐゴシック" panose="020B0600070205080204" pitchFamily="50" charset="-128"/>
              </a:rPr>
              <a:t>＋英作文）</a:t>
            </a:r>
            <a:endParaRPr lang="en-US" altLang="ja-JP" dirty="0" smtClean="0">
              <a:latin typeface="ＭＳ Ｐゴシック" panose="020B0600070205080204" pitchFamily="50" charset="-128"/>
              <a:ea typeface="ＭＳ Ｐゴシック" panose="020B0600070205080204" pitchFamily="50" charset="-128"/>
            </a:endParaRPr>
          </a:p>
          <a:p>
            <a:pPr eaLnBrk="1" hangingPunct="1">
              <a:buNone/>
              <a:defRPr/>
            </a:pPr>
            <a:r>
              <a:rPr lang="ja-JP" altLang="en-US" dirty="0" smtClean="0">
                <a:solidFill>
                  <a:srgbClr val="C00000"/>
                </a:solidFill>
                <a:latin typeface="ＭＳ Ｐゴシック" panose="020B0600070205080204" pitchFamily="50" charset="-128"/>
                <a:ea typeface="ＭＳ Ｐゴシック" panose="020B0600070205080204" pitchFamily="50" charset="-128"/>
              </a:rPr>
              <a:t>基礎</a:t>
            </a:r>
            <a:r>
              <a:rPr lang="ja-JP" altLang="en-US" dirty="0" smtClean="0">
                <a:solidFill>
                  <a:srgbClr val="C00000"/>
                </a:solidFill>
                <a:latin typeface="ＭＳ Ｐゴシック" panose="020B0600070205080204" pitchFamily="50" charset="-128"/>
                <a:ea typeface="ＭＳ Ｐゴシック" panose="020B0600070205080204" pitchFamily="50" charset="-128"/>
              </a:rPr>
              <a:t>： （</a:t>
            </a:r>
            <a:r>
              <a:rPr lang="ja-JP" altLang="en-US" dirty="0" smtClean="0">
                <a:latin typeface="ＭＳ Ｐゴシック" panose="020B0600070205080204" pitchFamily="50" charset="-128"/>
                <a:ea typeface="ＭＳ Ｐゴシック" panose="020B0600070205080204" pitchFamily="50" charset="-128"/>
              </a:rPr>
              <a:t>多読・多聴）</a:t>
            </a:r>
            <a:endParaRPr lang="en-US" altLang="ja-JP" dirty="0" smtClean="0">
              <a:latin typeface="ＭＳ Ｐゴシック" panose="020B0600070205080204" pitchFamily="50" charset="-128"/>
              <a:ea typeface="ＭＳ Ｐゴシック" panose="020B0600070205080204" pitchFamily="50" charset="-128"/>
            </a:endParaRPr>
          </a:p>
          <a:p>
            <a:pPr eaLnBrk="1" hangingPunct="1">
              <a:buNone/>
              <a:defRPr/>
            </a:pPr>
            <a:r>
              <a:rPr lang="ja-JP" altLang="en-US" dirty="0">
                <a:latin typeface="ＭＳ Ｐゴシック" panose="020B0600070205080204" pitchFamily="50" charset="-128"/>
                <a:ea typeface="ＭＳ Ｐゴシック" panose="020B0600070205080204" pitchFamily="50" charset="-128"/>
              </a:rPr>
              <a:t>　</a:t>
            </a:r>
            <a:r>
              <a:rPr lang="ja-JP" altLang="en-US" dirty="0" smtClean="0">
                <a:latin typeface="ＭＳ Ｐゴシック" panose="020B0600070205080204" pitchFamily="50" charset="-128"/>
                <a:ea typeface="ＭＳ Ｐゴシック" panose="020B0600070205080204" pitchFamily="50" charset="-128"/>
              </a:rPr>
              <a:t>　　＋（</a:t>
            </a:r>
            <a:r>
              <a:rPr lang="ja-JP" altLang="en-US" dirty="0" smtClean="0">
                <a:solidFill>
                  <a:srgbClr val="C00000"/>
                </a:solidFill>
                <a:latin typeface="ＭＳ Ｐゴシック" panose="020B0600070205080204" pitchFamily="50" charset="-128"/>
                <a:ea typeface="ＭＳ Ｐゴシック" panose="020B0600070205080204" pitchFamily="50" charset="-128"/>
              </a:rPr>
              <a:t>文法・構文</a:t>
            </a:r>
            <a:r>
              <a:rPr lang="ja-JP" altLang="en-US" dirty="0" smtClean="0">
                <a:latin typeface="ＭＳ Ｐゴシック" panose="020B0600070205080204" pitchFamily="50" charset="-128"/>
                <a:ea typeface="ＭＳ Ｐゴシック" panose="020B0600070205080204" pitchFamily="50" charset="-128"/>
              </a:rPr>
              <a:t>・和訳・英訳）</a:t>
            </a:r>
            <a:endParaRPr lang="en-US" altLang="ja-JP" dirty="0" smtClean="0">
              <a:latin typeface="ＭＳ Ｐゴシック" panose="020B0600070205080204" pitchFamily="50" charset="-128"/>
              <a:ea typeface="ＭＳ Ｐゴシック" panose="020B0600070205080204" pitchFamily="50" charset="-128"/>
            </a:endParaRPr>
          </a:p>
          <a:p>
            <a:pPr eaLnBrk="1" hangingPunct="1">
              <a:buNone/>
              <a:defRPr/>
            </a:pPr>
            <a:r>
              <a:rPr lang="en-US" altLang="ja-JP" dirty="0" smtClean="0">
                <a:latin typeface="ＭＳ Ｐゴシック" panose="020B0600070205080204" pitchFamily="50" charset="-128"/>
                <a:ea typeface="ＭＳ Ｐゴシック" panose="020B0600070205080204" pitchFamily="50" charset="-128"/>
              </a:rPr>
              <a:t>※</a:t>
            </a:r>
            <a:r>
              <a:rPr lang="ja-JP" altLang="en-US" dirty="0" smtClean="0">
                <a:latin typeface="ＭＳ Ｐゴシック" panose="020B0600070205080204" pitchFamily="50" charset="-128"/>
                <a:ea typeface="ＭＳ Ｐゴシック" panose="020B0600070205080204" pitchFamily="50" charset="-128"/>
              </a:rPr>
              <a:t>速読力</a:t>
            </a:r>
            <a:r>
              <a:rPr lang="ja-JP" altLang="en-US" dirty="0" smtClean="0">
                <a:latin typeface="ＭＳ Ｐゴシック" panose="020B0600070205080204" pitchFamily="50" charset="-128"/>
                <a:ea typeface="ＭＳ Ｐゴシック" panose="020B0600070205080204" pitchFamily="50" charset="-128"/>
              </a:rPr>
              <a:t>・リスニングの</a:t>
            </a:r>
            <a:r>
              <a:rPr lang="ja-JP" altLang="en-US" dirty="0" smtClean="0">
                <a:latin typeface="ＭＳ Ｐゴシック" panose="020B0600070205080204" pitchFamily="50" charset="-128"/>
                <a:ea typeface="ＭＳ Ｐゴシック" panose="020B0600070205080204" pitchFamily="50" charset="-128"/>
              </a:rPr>
              <a:t>維持</a:t>
            </a:r>
            <a:r>
              <a:rPr lang="ja-JP" altLang="en-US" dirty="0" smtClean="0">
                <a:latin typeface="ＭＳ Ｐゴシック" panose="020B0600070205080204" pitchFamily="50" charset="-128"/>
                <a:ea typeface="ＭＳ Ｐゴシック" panose="020B0600070205080204" pitchFamily="50" charset="-128"/>
              </a:rPr>
              <a:t>・向上の</a:t>
            </a:r>
            <a:r>
              <a:rPr lang="ja-JP" altLang="en-US" dirty="0" smtClean="0">
                <a:latin typeface="ＭＳ Ｐゴシック" panose="020B0600070205080204" pitchFamily="50" charset="-128"/>
                <a:ea typeface="ＭＳ Ｐゴシック" panose="020B0600070205080204" pitchFamily="50" charset="-128"/>
              </a:rPr>
              <a:t>ため、</a:t>
            </a:r>
            <a:endParaRPr lang="en-US" altLang="ja-JP" dirty="0" smtClean="0">
              <a:latin typeface="ＭＳ Ｐゴシック" panose="020B0600070205080204" pitchFamily="50" charset="-128"/>
              <a:ea typeface="ＭＳ Ｐゴシック" panose="020B0600070205080204" pitchFamily="50" charset="-128"/>
            </a:endParaRPr>
          </a:p>
          <a:p>
            <a:pPr eaLnBrk="1" hangingPunct="1">
              <a:buNone/>
              <a:defRPr/>
            </a:pPr>
            <a:r>
              <a:rPr lang="en-US" altLang="ja-JP" dirty="0">
                <a:solidFill>
                  <a:srgbClr val="C00000"/>
                </a:solidFill>
                <a:latin typeface="ＭＳ Ｐゴシック" panose="020B0600070205080204" pitchFamily="50" charset="-128"/>
                <a:ea typeface="ＭＳ Ｐゴシック" panose="020B0600070205080204" pitchFamily="50" charset="-128"/>
              </a:rPr>
              <a:t> </a:t>
            </a:r>
            <a:r>
              <a:rPr lang="en-US" altLang="ja-JP" dirty="0" smtClean="0">
                <a:solidFill>
                  <a:srgbClr val="C00000"/>
                </a:solidFill>
                <a:latin typeface="ＭＳ Ｐゴシック" panose="020B0600070205080204" pitchFamily="50" charset="-128"/>
                <a:ea typeface="ＭＳ Ｐゴシック" panose="020B0600070205080204" pitchFamily="50" charset="-128"/>
              </a:rPr>
              <a:t>  </a:t>
            </a:r>
            <a:r>
              <a:rPr lang="ja-JP" altLang="en-US" dirty="0" smtClean="0">
                <a:solidFill>
                  <a:srgbClr val="C00000"/>
                </a:solidFill>
                <a:latin typeface="ＭＳ Ｐゴシック" panose="020B0600070205080204" pitchFamily="50" charset="-128"/>
                <a:ea typeface="ＭＳ Ｐゴシック" panose="020B0600070205080204" pitchFamily="50" charset="-128"/>
              </a:rPr>
              <a:t>最後まで</a:t>
            </a:r>
            <a:r>
              <a:rPr lang="ja-JP" altLang="en-US" dirty="0" smtClean="0">
                <a:solidFill>
                  <a:srgbClr val="C00000"/>
                </a:solidFill>
                <a:latin typeface="ＭＳ Ｐゴシック" panose="020B0600070205080204" pitchFamily="50" charset="-128"/>
                <a:ea typeface="ＭＳ Ｐゴシック" panose="020B0600070205080204" pitchFamily="50" charset="-128"/>
              </a:rPr>
              <a:t>多読・多聴を続けます</a:t>
            </a:r>
            <a:endParaRPr lang="en-US" altLang="ja-JP" dirty="0" smtClean="0">
              <a:solidFill>
                <a:srgbClr val="C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639859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番号プレースホルダー 5"/>
          <p:cNvSpPr>
            <a:spLocks noGrp="1"/>
          </p:cNvSpPr>
          <p:nvPr>
            <p:ph type="sldNum" sz="quarter" idx="12"/>
          </p:nvPr>
        </p:nvSpPr>
        <p:spPr>
          <a:noFill/>
        </p:spPr>
        <p:txBody>
          <a:bodyPr/>
          <a:lstStyle>
            <a:lvl1pPr eaLnBrk="0" hangingPunct="0">
              <a:spcBef>
                <a:spcPct val="20000"/>
              </a:spcBef>
              <a:buClr>
                <a:schemeClr val="tx2"/>
              </a:buClr>
              <a:buSzPct val="60000"/>
              <a:buBlip>
                <a:blip r:embed="rId3"/>
              </a:buBlip>
              <a:defRPr kumimoji="1" sz="3200">
                <a:solidFill>
                  <a:schemeClr val="tx1"/>
                </a:solidFill>
                <a:latin typeface="Garamond" pitchFamily="18" charset="0"/>
                <a:ea typeface="ＭＳ Ｐゴシック" pitchFamily="50" charset="-128"/>
              </a:defRPr>
            </a:lvl1pPr>
            <a:lvl2pPr marL="742950" indent="-285750" eaLnBrk="0" hangingPunct="0">
              <a:spcBef>
                <a:spcPct val="20000"/>
              </a:spcBef>
              <a:buClr>
                <a:schemeClr val="tx2"/>
              </a:buClr>
              <a:buSzPct val="40000"/>
              <a:buBlip>
                <a:blip r:embed="rId3"/>
              </a:buBlip>
              <a:defRPr kumimoji="1" sz="2800">
                <a:solidFill>
                  <a:schemeClr val="tx1"/>
                </a:solidFill>
                <a:latin typeface="Garamond" pitchFamily="18" charset="0"/>
                <a:ea typeface="ＭＳ Ｐゴシック" pitchFamily="50" charset="-128"/>
              </a:defRPr>
            </a:lvl2pPr>
            <a:lvl3pPr marL="1143000" indent="-228600" eaLnBrk="0" hangingPunct="0">
              <a:spcBef>
                <a:spcPct val="20000"/>
              </a:spcBef>
              <a:buClr>
                <a:schemeClr val="tx2"/>
              </a:buClr>
              <a:buChar char="•"/>
              <a:defRPr kumimoji="1" sz="2400" i="1">
                <a:solidFill>
                  <a:schemeClr val="tx1"/>
                </a:solidFill>
                <a:latin typeface="Garamond" pitchFamily="18" charset="0"/>
                <a:ea typeface="ＭＳ Ｐゴシック" pitchFamily="50" charset="-128"/>
              </a:defRPr>
            </a:lvl3pPr>
            <a:lvl4pPr marL="16002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4pPr>
            <a:lvl5pPr marL="2057400" indent="-228600" eaLnBrk="0" hangingPunct="0">
              <a:spcBef>
                <a:spcPct val="20000"/>
              </a:spcBef>
              <a:buClr>
                <a:schemeClr val="tx2"/>
              </a:buClr>
              <a:buChar char="–"/>
              <a:defRPr kumimoji="1" sz="2000">
                <a:solidFill>
                  <a:schemeClr val="tx1"/>
                </a:solidFill>
                <a:latin typeface="Garamond" pitchFamily="18" charset="0"/>
                <a:ea typeface="ＭＳ Ｐゴシック" pitchFamily="50" charset="-128"/>
              </a:defRPr>
            </a:lvl5pPr>
            <a:lvl6pPr marL="25146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6pPr>
            <a:lvl7pPr marL="29718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7pPr>
            <a:lvl8pPr marL="34290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8pPr>
            <a:lvl9pPr marL="3886200" indent="-228600" eaLnBrk="0" fontAlgn="base" hangingPunct="0">
              <a:spcBef>
                <a:spcPct val="20000"/>
              </a:spcBef>
              <a:spcAft>
                <a:spcPct val="0"/>
              </a:spcAft>
              <a:buClr>
                <a:schemeClr val="tx2"/>
              </a:buClr>
              <a:buChar char="–"/>
              <a:defRPr kumimoji="1" sz="2000">
                <a:solidFill>
                  <a:schemeClr val="tx1"/>
                </a:solidFill>
                <a:latin typeface="Garamond" pitchFamily="18" charset="0"/>
                <a:ea typeface="ＭＳ Ｐゴシック" pitchFamily="50" charset="-128"/>
              </a:defRPr>
            </a:lvl9pPr>
          </a:lstStyle>
          <a:p>
            <a:pPr eaLnBrk="1" hangingPunct="1">
              <a:spcBef>
                <a:spcPct val="0"/>
              </a:spcBef>
              <a:buClrTx/>
              <a:buSzTx/>
              <a:buFontTx/>
              <a:buNone/>
            </a:pPr>
            <a:fld id="{8AF799AD-A3D3-488D-AD1B-3190A7A90057}" type="slidenum">
              <a:rPr kumimoji="0" lang="en-US" altLang="ja-JP" sz="1400" smtClean="0"/>
              <a:pPr eaLnBrk="1" hangingPunct="1">
                <a:spcBef>
                  <a:spcPct val="0"/>
                </a:spcBef>
                <a:buClrTx/>
                <a:buSzTx/>
                <a:buFontTx/>
                <a:buNone/>
              </a:pPr>
              <a:t>33</a:t>
            </a:fld>
            <a:endParaRPr kumimoji="0" lang="en-US" altLang="ja-JP" sz="1400" smtClean="0"/>
          </a:p>
        </p:txBody>
      </p:sp>
      <p:sp>
        <p:nvSpPr>
          <p:cNvPr id="26627" name="Rectangle 2"/>
          <p:cNvSpPr>
            <a:spLocks noGrp="1" noChangeArrowheads="1"/>
          </p:cNvSpPr>
          <p:nvPr>
            <p:ph type="title"/>
          </p:nvPr>
        </p:nvSpPr>
        <p:spPr/>
        <p:txBody>
          <a:bodyPr/>
          <a:lstStyle/>
          <a:p>
            <a:pPr algn="ctr" eaLnBrk="1" hangingPunct="1"/>
            <a:r>
              <a:rPr lang="ja-JP" altLang="en-US" dirty="0" smtClean="0"/>
              <a:t>理科・地歴を始める時期</a:t>
            </a:r>
          </a:p>
        </p:txBody>
      </p:sp>
      <p:sp>
        <p:nvSpPr>
          <p:cNvPr id="26628" name="Rectangle 3"/>
          <p:cNvSpPr>
            <a:spLocks noGrp="1" noChangeArrowheads="1"/>
          </p:cNvSpPr>
          <p:nvPr>
            <p:ph type="body" idx="1"/>
          </p:nvPr>
        </p:nvSpPr>
        <p:spPr>
          <a:xfrm>
            <a:off x="684213" y="1773238"/>
            <a:ext cx="7775575" cy="4535487"/>
          </a:xfrm>
        </p:spPr>
        <p:txBody>
          <a:bodyPr/>
          <a:lstStyle/>
          <a:p>
            <a:pPr eaLnBrk="1" hangingPunct="1"/>
            <a:r>
              <a:rPr lang="ja-JP" altLang="en-US" dirty="0" smtClean="0">
                <a:solidFill>
                  <a:srgbClr val="C00000"/>
                </a:solidFill>
              </a:rPr>
              <a:t>高２になったら</a:t>
            </a:r>
            <a:r>
              <a:rPr lang="ja-JP" altLang="en-US" dirty="0" smtClean="0"/>
              <a:t>、理系の人は理科１科目、文系の人は地歴１科目を始めたい</a:t>
            </a:r>
            <a:endParaRPr lang="en-US" altLang="ja-JP" dirty="0" smtClean="0"/>
          </a:p>
          <a:p>
            <a:pPr eaLnBrk="1" hangingPunct="1"/>
            <a:r>
              <a:rPr lang="ja-JP" altLang="en-US" dirty="0" smtClean="0"/>
              <a:t>受験</a:t>
            </a:r>
            <a:r>
              <a:rPr lang="ja-JP" altLang="en-US" dirty="0" smtClean="0"/>
              <a:t>科目は、自分の好きなもので</a:t>
            </a:r>
          </a:p>
          <a:p>
            <a:pPr eaLnBrk="1" hangingPunct="1"/>
            <a:r>
              <a:rPr lang="ja-JP" altLang="en-US" dirty="0" smtClean="0"/>
              <a:t>理系の地歴、文系の理科のセンター対策は、高３からで十分</a:t>
            </a:r>
          </a:p>
          <a:p>
            <a:pPr eaLnBrk="1" hangingPunct="1"/>
            <a:r>
              <a:rPr lang="ja-JP" altLang="en-US" dirty="0" smtClean="0">
                <a:solidFill>
                  <a:srgbClr val="C00000"/>
                </a:solidFill>
              </a:rPr>
              <a:t>高２終了時までに、理系・文系の主科目のセンターで</a:t>
            </a:r>
            <a:r>
              <a:rPr lang="ja-JP" altLang="en-US" dirty="0" smtClean="0">
                <a:solidFill>
                  <a:srgbClr val="C00000"/>
                </a:solidFill>
              </a:rPr>
              <a:t>７割以上とれる</a:t>
            </a:r>
            <a:r>
              <a:rPr lang="ja-JP" altLang="en-US" dirty="0" smtClean="0">
                <a:solidFill>
                  <a:srgbClr val="C00000"/>
                </a:solidFill>
              </a:rPr>
              <a:t>力を</a:t>
            </a:r>
          </a:p>
        </p:txBody>
      </p:sp>
    </p:spTree>
    <p:extLst>
      <p:ext uri="{BB962C8B-B14F-4D97-AF65-F5344CB8AC3E}">
        <p14:creationId xmlns:p14="http://schemas.microsoft.com/office/powerpoint/2010/main" val="22737777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p:txBody>
          <a:bodyPr/>
          <a:lstStyle/>
          <a:p>
            <a:pPr algn="ctr"/>
            <a:r>
              <a:rPr lang="en-US" altLang="ja-JP" b="1" dirty="0" smtClean="0">
                <a:latin typeface="Garamond" pitchFamily="18" charset="0"/>
                <a:ea typeface="ＭＳ Ｐゴシック" pitchFamily="50" charset="-128"/>
              </a:rPr>
              <a:t>2015</a:t>
            </a:r>
            <a:r>
              <a:rPr lang="en-US" altLang="ja-JP"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高２開講予定</a:t>
            </a:r>
          </a:p>
        </p:txBody>
      </p:sp>
      <p:graphicFrame>
        <p:nvGraphicFramePr>
          <p:cNvPr id="473290" name="Group 202"/>
          <p:cNvGraphicFramePr>
            <a:graphicFrameLocks noGrp="1"/>
          </p:cNvGraphicFramePr>
          <p:nvPr>
            <p:extLst>
              <p:ext uri="{D42A27DB-BD31-4B8C-83A1-F6EECF244321}">
                <p14:modId xmlns:p14="http://schemas.microsoft.com/office/powerpoint/2010/main" val="4103674027"/>
              </p:ext>
            </p:extLst>
          </p:nvPr>
        </p:nvGraphicFramePr>
        <p:xfrm>
          <a:off x="827088" y="1125538"/>
          <a:ext cx="7416800" cy="4191001"/>
        </p:xfrm>
        <a:graphic>
          <a:graphicData uri="http://schemas.openxmlformats.org/drawingml/2006/table">
            <a:tbl>
              <a:tblPr/>
              <a:tblGrid>
                <a:gridCol w="1005884"/>
                <a:gridCol w="1802924"/>
                <a:gridCol w="2304256"/>
                <a:gridCol w="2303736"/>
              </a:tblGrid>
              <a:tr h="518224">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endPar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3FBF4"/>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rPr>
                        <a:t>英語多読</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3FBF4"/>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数学</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3FBF4"/>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物理・化学</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3FBF4"/>
                    </a:solidFill>
                  </a:tcPr>
                </a:tc>
              </a:tr>
              <a:tr h="518224">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月</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F640"/>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en-US" altLang="ja-JP" sz="2800" b="1" i="0" u="none" strike="noStrike" cap="none" normalizeH="0" baseline="0" dirty="0" smtClean="0">
                          <a:ln>
                            <a:noFill/>
                          </a:ln>
                          <a:solidFill>
                            <a:srgbClr val="FF0000"/>
                          </a:solidFill>
                          <a:effectLst/>
                          <a:latin typeface="Garamond" pitchFamily="18" charset="0"/>
                          <a:ea typeface="ＭＳ Ｐゴシック" pitchFamily="50" charset="-128"/>
                        </a:rPr>
                        <a:t>B</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a:t>
                      </a:r>
                      <a:endParaRPr kumimoji="1" lang="en-US" altLang="ja-JP" sz="2800" b="1" i="0" u="none" strike="noStrike" cap="none" normalizeH="0" baseline="0" dirty="0" smtClean="0">
                        <a:ln>
                          <a:noFill/>
                        </a:ln>
                        <a:solidFill>
                          <a:schemeClr val="accent2"/>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endParaRPr kumimoji="1" lang="en-US" altLang="ja-JP" sz="2800" b="0" i="0" u="none" strike="noStrike" cap="none" normalizeH="0" baseline="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rPr>
                        <a:t>物</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a:t>
                      </a:r>
                      <a:endParaRPr kumimoji="1" lang="ja-JP" altLang="en-US" sz="2800" b="0" i="0" u="none" strike="noStrike" cap="none" normalizeH="0" baseline="0" dirty="0" smtClean="0">
                        <a:ln>
                          <a:noFill/>
                        </a:ln>
                        <a:solidFill>
                          <a:schemeClr val="accent2"/>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518224">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火</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F640"/>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en-US" altLang="ja-JP" sz="2800" b="1" i="0" u="none" strike="noStrike" cap="none" normalizeH="0" baseline="0" dirty="0" smtClean="0">
                          <a:ln>
                            <a:noFill/>
                          </a:ln>
                          <a:solidFill>
                            <a:srgbClr val="FF0000"/>
                          </a:solidFill>
                          <a:effectLst/>
                          <a:latin typeface="Garamond" pitchFamily="18" charset="0"/>
                          <a:ea typeface="ＭＳ Ｐゴシック" pitchFamily="50" charset="-128"/>
                        </a:rPr>
                        <a:t>B</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a:t>
                      </a:r>
                      <a:r>
                        <a:rPr kumimoji="1" lang="en-US" altLang="ja-JP" sz="2800" b="1" i="0" u="none" strike="noStrike" cap="none" normalizeH="0" baseline="0" dirty="0" smtClean="0">
                          <a:ln>
                            <a:noFill/>
                          </a:ln>
                          <a:solidFill>
                            <a:srgbClr val="FF0000"/>
                          </a:solidFill>
                          <a:effectLst/>
                          <a:latin typeface="Garamond" pitchFamily="18" charset="0"/>
                          <a:ea typeface="ＭＳ Ｐゴシック" pitchFamily="50" charset="-128"/>
                        </a:rPr>
                        <a:t>I</a:t>
                      </a:r>
                      <a:endParaRPr kumimoji="1" lang="en-US" altLang="ja-JP" sz="2800" b="1" i="0" u="none" strike="noStrike" cap="none" normalizeH="0" baseline="0" dirty="0" smtClean="0">
                        <a:ln>
                          <a:noFill/>
                        </a:ln>
                        <a:solidFill>
                          <a:srgbClr val="FF0000"/>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EFG/LM/RS</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endPar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518224">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水</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F640"/>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en-US" altLang="ja-JP" sz="2800" b="1" i="0" u="none" strike="noStrike" cap="none" normalizeH="0" baseline="0" dirty="0" smtClean="0">
                          <a:ln>
                            <a:noFill/>
                          </a:ln>
                          <a:solidFill>
                            <a:srgbClr val="FF0000"/>
                          </a:solidFill>
                          <a:effectLst/>
                          <a:latin typeface="Garamond" pitchFamily="18" charset="0"/>
                          <a:ea typeface="ＭＳ Ｐゴシック" pitchFamily="50" charset="-128"/>
                        </a:rPr>
                        <a:t>B</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a:t>
                      </a:r>
                      <a:endParaRPr kumimoji="1" lang="en-US" altLang="ja-JP" sz="2800" b="1" i="0" u="none" strike="noStrike" cap="none" normalizeH="0" baseline="0" dirty="0" smtClean="0">
                        <a:ln>
                          <a:noFill/>
                        </a:ln>
                        <a:solidFill>
                          <a:schemeClr val="accent2"/>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endPar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rPr>
                        <a:t>物</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FGH</a:t>
                      </a:r>
                      <a:endPar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518224">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木</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F640"/>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R</a:t>
                      </a:r>
                      <a:endParaRPr kumimoji="1" lang="ja-JP" altLang="en-US" sz="2800" b="1"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endPar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rPr>
                        <a:t>化</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FGH</a:t>
                      </a:r>
                      <a:endParaRPr kumimoji="1" lang="ja-JP" altLang="en-US" sz="2800" b="1" i="1" u="none" strike="noStrike" cap="none" normalizeH="0" baseline="0" dirty="0" smtClean="0">
                        <a:ln>
                          <a:noFill/>
                        </a:ln>
                        <a:solidFill>
                          <a:schemeClr val="accent2"/>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518224">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金</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F640"/>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en-US" altLang="ja-JP" sz="2800" b="1" i="0" u="none" strike="noStrike" cap="none" normalizeH="0" baseline="0" dirty="0" smtClean="0">
                          <a:ln>
                            <a:noFill/>
                          </a:ln>
                          <a:solidFill>
                            <a:srgbClr val="FF0000"/>
                          </a:solidFill>
                          <a:effectLst/>
                          <a:latin typeface="Garamond" pitchFamily="18" charset="0"/>
                          <a:ea typeface="ＭＳ Ｐゴシック" pitchFamily="50" charset="-128"/>
                        </a:rPr>
                        <a:t>B</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a:t>
                      </a:r>
                      <a:endParaRPr kumimoji="1" lang="en-US" altLang="ja-JP" sz="2800" b="1" i="0" u="none" strike="noStrike" cap="none" normalizeH="0" baseline="0" dirty="0" smtClean="0">
                        <a:ln>
                          <a:noFill/>
                        </a:ln>
                        <a:solidFill>
                          <a:schemeClr val="accent2"/>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EFGG</a:t>
                      </a:r>
                      <a:r>
                        <a:rPr kumimoji="1" lang="en-US" altLang="ja-JP" sz="2800" b="1" i="0" u="none" strike="noStrike" cap="none" normalizeH="0" baseline="30000" dirty="0" smtClean="0">
                          <a:ln>
                            <a:noFill/>
                          </a:ln>
                          <a:solidFill>
                            <a:schemeClr val="tx1"/>
                          </a:solidFill>
                          <a:effectLst/>
                          <a:latin typeface="Garamond" pitchFamily="18" charset="0"/>
                          <a:ea typeface="ＭＳ Ｐゴシック" pitchFamily="50" charset="-128"/>
                        </a:rPr>
                        <a:t>#</a:t>
                      </a:r>
                      <a:endParaRPr kumimoji="1" lang="ja-JP" altLang="en-US" sz="2800" b="0" i="0" u="none" strike="noStrike" cap="none" normalizeH="0" baseline="3000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endParaRPr kumimoji="1" lang="ja-JP" altLang="en-US" sz="2800" b="1"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563433">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土昼</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F640"/>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a:t>
                      </a:r>
                      <a:endParaRPr kumimoji="1" lang="ja-JP" altLang="en-US" sz="2800" b="1"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endPar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rPr>
                        <a:t>化</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YZ   </a:t>
                      </a:r>
                      <a:r>
                        <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rPr>
                        <a:t>物</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a:t>
                      </a:r>
                      <a:endParaRPr kumimoji="1" lang="ja-JP" altLang="en-US" sz="2800" b="1" i="1" u="none" strike="noStrike" cap="none" normalizeH="0" baseline="0" dirty="0" smtClean="0">
                        <a:ln>
                          <a:noFill/>
                        </a:ln>
                        <a:solidFill>
                          <a:schemeClr val="accent2"/>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518224">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pPr>
                      <a:r>
                        <a:rPr kumimoji="1" lang="ja-JP" altLang="en-US" sz="2800" b="0" i="0" u="none" strike="noStrike" cap="none" normalizeH="0" baseline="0" smtClean="0">
                          <a:ln>
                            <a:noFill/>
                          </a:ln>
                          <a:solidFill>
                            <a:schemeClr val="tx1"/>
                          </a:solidFill>
                          <a:effectLst/>
                          <a:latin typeface="Garamond" pitchFamily="18" charset="0"/>
                          <a:ea typeface="ＭＳ Ｐゴシック" pitchFamily="50" charset="-128"/>
                        </a:rPr>
                        <a:t>土夜</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6F640"/>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en-US" altLang="ja-JP" sz="2800" b="1" i="0" u="none" strike="noStrike" cap="none" normalizeH="0" baseline="0" dirty="0" smtClean="0">
                          <a:ln>
                            <a:noFill/>
                          </a:ln>
                          <a:solidFill>
                            <a:srgbClr val="FF0000"/>
                          </a:solidFill>
                          <a:effectLst/>
                          <a:latin typeface="Garamond" pitchFamily="18" charset="0"/>
                          <a:ea typeface="ＭＳ Ｐゴシック" pitchFamily="50" charset="-128"/>
                        </a:rPr>
                        <a:t>B</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/F/G</a:t>
                      </a:r>
                      <a:endParaRPr kumimoji="1" lang="en-US" altLang="ja-JP" sz="2800" b="0"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EFG/LM/RS</a:t>
                      </a:r>
                      <a:endPar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60000"/>
                        <a:buFontTx/>
                        <a:buNone/>
                        <a:tabLst/>
                        <a:defRPr/>
                      </a:pPr>
                      <a:r>
                        <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rPr>
                        <a:t>化</a:t>
                      </a:r>
                      <a:r>
                        <a:rPr kumimoji="1" lang="en-US" altLang="ja-JP" sz="2800" b="1" i="0" u="none" strike="noStrike" cap="none" normalizeH="0" baseline="0" dirty="0" smtClean="0">
                          <a:ln>
                            <a:noFill/>
                          </a:ln>
                          <a:solidFill>
                            <a:schemeClr val="tx1"/>
                          </a:solidFill>
                          <a:effectLst/>
                          <a:latin typeface="Garamond" pitchFamily="18" charset="0"/>
                          <a:ea typeface="ＭＳ Ｐゴシック" pitchFamily="50" charset="-128"/>
                        </a:rPr>
                        <a:t>G</a:t>
                      </a:r>
                      <a:endParaRPr kumimoji="1" lang="ja-JP" altLang="en-US" sz="2800" b="0" i="0" u="none" strike="noStrike" cap="none" normalizeH="0" baseline="0" dirty="0" smtClean="0">
                        <a:ln>
                          <a:noFill/>
                        </a:ln>
                        <a:solidFill>
                          <a:schemeClr val="tx1"/>
                        </a:solidFill>
                        <a:effectLst/>
                        <a:latin typeface="Garamond" pitchFamily="18" charset="0"/>
                        <a:ea typeface="ＭＳ Ｐゴシック" pitchFamily="50" charset="-128"/>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bl>
          </a:graphicData>
        </a:graphic>
      </p:graphicFrame>
      <p:sp>
        <p:nvSpPr>
          <p:cNvPr id="39986" name="Text Box 189"/>
          <p:cNvSpPr txBox="1">
            <a:spLocks noChangeArrowheads="1"/>
          </p:cNvSpPr>
          <p:nvPr/>
        </p:nvSpPr>
        <p:spPr bwMode="auto">
          <a:xfrm>
            <a:off x="381000" y="5638800"/>
            <a:ext cx="7972425"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r>
              <a:rPr lang="ja-JP" altLang="en-US">
                <a:solidFill>
                  <a:schemeClr val="accent2"/>
                </a:solidFill>
              </a:rPr>
              <a:t>曜日は予告なく変更の可能性があります</a:t>
            </a:r>
          </a:p>
        </p:txBody>
      </p:sp>
    </p:spTree>
    <p:extLst>
      <p:ext uri="{BB962C8B-B14F-4D97-AF65-F5344CB8AC3E}">
        <p14:creationId xmlns:p14="http://schemas.microsoft.com/office/powerpoint/2010/main" val="15965708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p:txBody>
          <a:bodyPr/>
          <a:lstStyle/>
          <a:p>
            <a:r>
              <a:rPr lang="ja-JP" altLang="en-US" smtClean="0">
                <a:ea typeface="ＭＳ Ｐゴシック" pitchFamily="50" charset="-128"/>
              </a:rPr>
              <a:t>ご清聴</a:t>
            </a:r>
            <a:r>
              <a:rPr lang="ja-JP" altLang="en-US" smtClean="0">
                <a:latin typeface="Garamond" pitchFamily="18" charset="0"/>
                <a:ea typeface="ＭＳ Ｐゴシック" pitchFamily="50" charset="-128"/>
              </a:rPr>
              <a:t>ありがとうございました</a:t>
            </a:r>
          </a:p>
        </p:txBody>
      </p:sp>
      <p:sp>
        <p:nvSpPr>
          <p:cNvPr id="40963" name="Rectangle 3"/>
          <p:cNvSpPr>
            <a:spLocks noGrp="1" noChangeArrowheads="1"/>
          </p:cNvSpPr>
          <p:nvPr>
            <p:ph type="body" idx="4294967295"/>
          </p:nvPr>
        </p:nvSpPr>
        <p:spPr/>
        <p:txBody>
          <a:bodyPr/>
          <a:lstStyle/>
          <a:p>
            <a:r>
              <a:rPr lang="ja-JP" altLang="en-US" dirty="0" smtClean="0">
                <a:latin typeface="Garamond" pitchFamily="18" charset="0"/>
                <a:ea typeface="ＭＳ Ｐゴシック" pitchFamily="50" charset="-128"/>
              </a:rPr>
              <a:t>質問は全体会の後、あるいは下記へ</a:t>
            </a:r>
          </a:p>
          <a:p>
            <a:r>
              <a:rPr lang="ja-JP" altLang="en-US" dirty="0" smtClean="0">
                <a:latin typeface="Garamond" pitchFamily="18" charset="0"/>
                <a:ea typeface="ＭＳ Ｐゴシック" pitchFamily="50" charset="-128"/>
              </a:rPr>
              <a:t> </a:t>
            </a:r>
            <a:r>
              <a:rPr lang="en-US" altLang="ja-JP" sz="4000" b="1" dirty="0" smtClean="0">
                <a:latin typeface="Garamond" pitchFamily="18" charset="0"/>
                <a:ea typeface="ＭＳ Ｐゴシック" pitchFamily="50" charset="-128"/>
              </a:rPr>
              <a:t>tadoku@seg.co.jp  　　</a:t>
            </a:r>
          </a:p>
          <a:p>
            <a:r>
              <a:rPr lang="ja-JP" altLang="en-US" sz="4000" b="1" dirty="0" smtClean="0">
                <a:latin typeface="Garamond" pitchFamily="18" charset="0"/>
                <a:ea typeface="ＭＳ Ｐゴシック" pitchFamily="50" charset="-128"/>
              </a:rPr>
              <a:t>多読についての情報は、</a:t>
            </a:r>
          </a:p>
          <a:p>
            <a:pPr>
              <a:buFontTx/>
              <a:buNone/>
            </a:pPr>
            <a:r>
              <a:rPr lang="ja-JP" altLang="en-US" sz="4000" b="1" dirty="0" smtClean="0">
                <a:latin typeface="Garamond" pitchFamily="18" charset="0"/>
                <a:ea typeface="ＭＳ Ｐゴシック" pitchFamily="50" charset="-128"/>
              </a:rPr>
              <a:t>　　　　　　　　　　　　　　　　　で検索</a:t>
            </a:r>
          </a:p>
        </p:txBody>
      </p:sp>
      <p:sp>
        <p:nvSpPr>
          <p:cNvPr id="40964" name="Text Box 4"/>
          <p:cNvSpPr txBox="1">
            <a:spLocks noChangeArrowheads="1"/>
          </p:cNvSpPr>
          <p:nvPr/>
        </p:nvSpPr>
        <p:spPr bwMode="auto">
          <a:xfrm>
            <a:off x="1524000" y="3733800"/>
            <a:ext cx="2071688" cy="711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alpha val="50195"/>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spcBef>
                <a:spcPct val="0"/>
              </a:spcBef>
              <a:buClrTx/>
              <a:buSzTx/>
            </a:pPr>
            <a:r>
              <a:rPr lang="ja-JP" altLang="en-US" sz="4000" b="1">
                <a:latin typeface="Garamond" pitchFamily="18" charset="0"/>
              </a:rPr>
              <a:t>高１多読</a:t>
            </a:r>
          </a:p>
        </p:txBody>
      </p:sp>
      <p:sp>
        <p:nvSpPr>
          <p:cNvPr id="40965" name="Text Box 5"/>
          <p:cNvSpPr txBox="1">
            <a:spLocks noChangeArrowheads="1"/>
          </p:cNvSpPr>
          <p:nvPr/>
        </p:nvSpPr>
        <p:spPr bwMode="auto">
          <a:xfrm>
            <a:off x="4191000" y="3733800"/>
            <a:ext cx="2071688" cy="711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alpha val="50195"/>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spcBef>
                <a:spcPct val="0"/>
              </a:spcBef>
              <a:buClrTx/>
              <a:buSzTx/>
            </a:pPr>
            <a:r>
              <a:rPr lang="ja-JP" altLang="en-US" sz="4000" b="1">
                <a:latin typeface="Garamond" pitchFamily="18" charset="0"/>
              </a:rPr>
              <a:t>高２多読</a:t>
            </a:r>
          </a:p>
        </p:txBody>
      </p:sp>
      <p:sp>
        <p:nvSpPr>
          <p:cNvPr id="4" name="スライド番号プレースホルダー 3"/>
          <p:cNvSpPr>
            <a:spLocks noGrp="1"/>
          </p:cNvSpPr>
          <p:nvPr>
            <p:ph type="sldNum" sz="quarter" idx="12"/>
          </p:nvPr>
        </p:nvSpPr>
        <p:spPr/>
        <p:txBody>
          <a:bodyPr/>
          <a:lstStyle/>
          <a:p>
            <a:pPr>
              <a:defRPr/>
            </a:pPr>
            <a:fld id="{745AEFD8-11AE-4084-B71E-AA06EB431A4A}" type="slidenum">
              <a:rPr lang="en-US" altLang="ja-JP"/>
              <a:pPr>
                <a:defRPr/>
              </a:pPr>
              <a:t>35</a:t>
            </a:fld>
            <a:endParaRPr lang="en-US" altLang="ja-JP"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078"/>
          <p:cNvSpPr>
            <a:spLocks noGrp="1" noChangeArrowheads="1"/>
          </p:cNvSpPr>
          <p:nvPr>
            <p:ph type="sldNum" sz="quarter" idx="12"/>
          </p:nvPr>
        </p:nvSpPr>
        <p:spPr/>
        <p:txBody>
          <a:bodyPr/>
          <a:lstStyle/>
          <a:p>
            <a:pPr>
              <a:defRPr/>
            </a:pPr>
            <a:fld id="{136E8185-634E-4AF4-9AE8-A9DACF285260}" type="slidenum">
              <a:rPr lang="en-US" altLang="ja-JP"/>
              <a:pPr>
                <a:defRPr/>
              </a:pPr>
              <a:t>4</a:t>
            </a:fld>
            <a:endParaRPr lang="en-US" altLang="ja-JP"/>
          </a:p>
        </p:txBody>
      </p:sp>
      <p:sp>
        <p:nvSpPr>
          <p:cNvPr id="36867" name="タイトル 1"/>
          <p:cNvSpPr>
            <a:spLocks noGrp="1"/>
          </p:cNvSpPr>
          <p:nvPr>
            <p:ph type="title"/>
          </p:nvPr>
        </p:nvSpPr>
        <p:spPr>
          <a:xfrm>
            <a:off x="684213" y="260350"/>
            <a:ext cx="7632700" cy="936625"/>
          </a:xfrm>
        </p:spPr>
        <p:txBody>
          <a:bodyPr/>
          <a:lstStyle/>
          <a:p>
            <a:r>
              <a:rPr lang="en-US" altLang="ja-JP" cap="none" dirty="0" smtClean="0">
                <a:latin typeface="ＭＳ Ｐゴシック" panose="020B0600070205080204" pitchFamily="50" charset="-128"/>
                <a:ea typeface="ＭＳ Ｐゴシック" panose="020B0600070205080204" pitchFamily="50" charset="-128"/>
              </a:rPr>
              <a:t>2015 </a:t>
            </a:r>
            <a:r>
              <a:rPr lang="ja-JP" altLang="en-US" cap="none" dirty="0" smtClean="0">
                <a:latin typeface="ＭＳ Ｐゴシック" panose="020B0600070205080204" pitchFamily="50" charset="-128"/>
                <a:ea typeface="ＭＳ Ｐゴシック" panose="020B0600070205080204" pitchFamily="50" charset="-128"/>
              </a:rPr>
              <a:t>高２　</a:t>
            </a:r>
            <a:r>
              <a:rPr lang="en-US" altLang="ja-JP" cap="none" dirty="0" smtClean="0">
                <a:latin typeface="ＭＳ Ｐゴシック" panose="020B0600070205080204" pitchFamily="50" charset="-128"/>
                <a:ea typeface="ＭＳ Ｐゴシック" panose="020B0600070205080204" pitchFamily="50" charset="-128"/>
              </a:rPr>
              <a:t>Native</a:t>
            </a:r>
            <a:r>
              <a:rPr lang="ja-JP" altLang="en-US" cap="none" dirty="0" smtClean="0">
                <a:latin typeface="ＭＳ Ｐゴシック" panose="020B0600070205080204" pitchFamily="50" charset="-128"/>
                <a:ea typeface="ＭＳ Ｐゴシック" panose="020B0600070205080204" pitchFamily="50" charset="-128"/>
              </a:rPr>
              <a:t>テキスト（</a:t>
            </a:r>
            <a:r>
              <a:rPr lang="en-US" altLang="ja-JP" cap="none" dirty="0" smtClean="0">
                <a:latin typeface="ＭＳ Ｐゴシック" panose="020B0600070205080204" pitchFamily="50" charset="-128"/>
                <a:ea typeface="ＭＳ Ｐゴシック" panose="020B0600070205080204" pitchFamily="50" charset="-128"/>
              </a:rPr>
              <a:t>FG</a:t>
            </a:r>
            <a:r>
              <a:rPr lang="ja-JP" altLang="en-US" cap="none" dirty="0" smtClean="0">
                <a:latin typeface="ＭＳ Ｐゴシック" panose="020B0600070205080204" pitchFamily="50" charset="-128"/>
                <a:ea typeface="ＭＳ Ｐゴシック" panose="020B0600070205080204" pitchFamily="50" charset="-128"/>
              </a:rPr>
              <a:t>）</a:t>
            </a:r>
          </a:p>
        </p:txBody>
      </p:sp>
      <p:pic>
        <p:nvPicPr>
          <p:cNvPr id="36868" name="図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513" y="1587500"/>
            <a:ext cx="2736850" cy="364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図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09888" y="1563688"/>
            <a:ext cx="2736850" cy="369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図 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81663" y="1587500"/>
            <a:ext cx="2951162" cy="366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1" name="テキスト ボックス 6"/>
          <p:cNvSpPr txBox="1">
            <a:spLocks noChangeArrowheads="1"/>
          </p:cNvSpPr>
          <p:nvPr/>
        </p:nvSpPr>
        <p:spPr bwMode="auto">
          <a:xfrm>
            <a:off x="754063" y="5516563"/>
            <a:ext cx="17795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r>
              <a:rPr lang="ja-JP" altLang="en-US" sz="2400"/>
              <a:t>春期・１学期</a:t>
            </a:r>
          </a:p>
        </p:txBody>
      </p:sp>
      <p:sp>
        <p:nvSpPr>
          <p:cNvPr id="36872" name="テキスト ボックス 7"/>
          <p:cNvSpPr txBox="1">
            <a:spLocks noChangeArrowheads="1"/>
          </p:cNvSpPr>
          <p:nvPr/>
        </p:nvSpPr>
        <p:spPr bwMode="auto">
          <a:xfrm>
            <a:off x="3492500" y="5516563"/>
            <a:ext cx="17795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r>
              <a:rPr lang="ja-JP" altLang="en-US" sz="2400"/>
              <a:t>夏期・２学期</a:t>
            </a:r>
          </a:p>
        </p:txBody>
      </p:sp>
      <p:sp>
        <p:nvSpPr>
          <p:cNvPr id="36873" name="テキスト ボックス 8"/>
          <p:cNvSpPr txBox="1">
            <a:spLocks noChangeArrowheads="1"/>
          </p:cNvSpPr>
          <p:nvPr/>
        </p:nvSpPr>
        <p:spPr bwMode="auto">
          <a:xfrm>
            <a:off x="6227763" y="5516563"/>
            <a:ext cx="17795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Times New Roman" pitchFamily="18" charset="0"/>
                <a:ea typeface="ＭＳ Ｐゴシック" pitchFamily="50" charset="-128"/>
              </a:defRPr>
            </a:lvl1pPr>
            <a:lvl2pPr marL="742950" indent="-285750" eaLnBrk="0" hangingPunct="0">
              <a:defRPr kumimoji="1" sz="3600">
                <a:solidFill>
                  <a:schemeClr val="tx1"/>
                </a:solidFill>
                <a:latin typeface="Times New Roman" pitchFamily="18" charset="0"/>
                <a:ea typeface="ＭＳ Ｐゴシック" pitchFamily="50" charset="-128"/>
              </a:defRPr>
            </a:lvl2pPr>
            <a:lvl3pPr marL="1143000" indent="-228600" eaLnBrk="0" hangingPunct="0">
              <a:defRPr kumimoji="1" sz="3600">
                <a:solidFill>
                  <a:schemeClr val="tx1"/>
                </a:solidFill>
                <a:latin typeface="Times New Roman" pitchFamily="18" charset="0"/>
                <a:ea typeface="ＭＳ Ｐゴシック" pitchFamily="50" charset="-128"/>
              </a:defRPr>
            </a:lvl3pPr>
            <a:lvl4pPr marL="1600200" indent="-228600" eaLnBrk="0" hangingPunct="0">
              <a:defRPr kumimoji="1" sz="3600">
                <a:solidFill>
                  <a:schemeClr val="tx1"/>
                </a:solidFill>
                <a:latin typeface="Times New Roman" pitchFamily="18" charset="0"/>
                <a:ea typeface="ＭＳ Ｐゴシック" pitchFamily="50" charset="-128"/>
              </a:defRPr>
            </a:lvl4pPr>
            <a:lvl5pPr marL="2057400" indent="-228600" eaLnBrk="0" hangingPunct="0">
              <a:defRPr kumimoji="1" sz="36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lr>
                <a:schemeClr val="tx2"/>
              </a:buClr>
              <a:buSzPct val="60000"/>
              <a:defRPr kumimoji="1" sz="3600">
                <a:solidFill>
                  <a:schemeClr val="tx1"/>
                </a:solidFill>
                <a:latin typeface="Times New Roman" pitchFamily="18" charset="0"/>
                <a:ea typeface="ＭＳ Ｐゴシック" pitchFamily="50" charset="-128"/>
              </a:defRPr>
            </a:lvl9pPr>
          </a:lstStyle>
          <a:p>
            <a:pPr eaLnBrk="1" hangingPunct="1"/>
            <a:r>
              <a:rPr lang="ja-JP" altLang="en-US" sz="2400"/>
              <a:t>冬期・３学期</a:t>
            </a:r>
          </a:p>
        </p:txBody>
      </p:sp>
    </p:spTree>
    <p:extLst>
      <p:ext uri="{BB962C8B-B14F-4D97-AF65-F5344CB8AC3E}">
        <p14:creationId xmlns:p14="http://schemas.microsoft.com/office/powerpoint/2010/main" val="646660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algn="ctr"/>
            <a:r>
              <a:rPr lang="ja-JP" altLang="en-US" smtClean="0">
                <a:latin typeface="Garamond" pitchFamily="18" charset="0"/>
                <a:ea typeface="ＭＳ Ｐゴシック" pitchFamily="50" charset="-128"/>
              </a:rPr>
              <a:t>２学期中の試験について</a:t>
            </a:r>
          </a:p>
        </p:txBody>
      </p:sp>
      <p:sp>
        <p:nvSpPr>
          <p:cNvPr id="8195" name="Rectangle 3"/>
          <p:cNvSpPr>
            <a:spLocks noGrp="1" noChangeArrowheads="1"/>
          </p:cNvSpPr>
          <p:nvPr>
            <p:ph type="body" idx="4294967295"/>
          </p:nvPr>
        </p:nvSpPr>
        <p:spPr/>
        <p:txBody>
          <a:bodyPr/>
          <a:lstStyle/>
          <a:p>
            <a:pPr>
              <a:buFontTx/>
              <a:buNone/>
            </a:pPr>
            <a:r>
              <a:rPr lang="ja-JP" altLang="en-US" dirty="0" smtClean="0">
                <a:latin typeface="Garamond" pitchFamily="18" charset="0"/>
                <a:ea typeface="ＭＳ Ｐゴシック" pitchFamily="50" charset="-128"/>
              </a:rPr>
              <a:t>２学期第９週</a:t>
            </a:r>
            <a:r>
              <a:rPr lang="en-US" altLang="ja-JP" dirty="0" smtClean="0">
                <a:latin typeface="Garamond" pitchFamily="18" charset="0"/>
                <a:ea typeface="ＭＳ Ｐゴシック" pitchFamily="50" charset="-128"/>
              </a:rPr>
              <a:t>(</a:t>
            </a:r>
            <a:r>
              <a:rPr lang="en-US" altLang="ja-JP" dirty="0" smtClean="0">
                <a:latin typeface="Garamond" pitchFamily="18" charset="0"/>
                <a:ea typeface="ＭＳ Ｐゴシック" pitchFamily="50" charset="-128"/>
              </a:rPr>
              <a:t>10/30-11/5)</a:t>
            </a:r>
            <a:r>
              <a:rPr lang="ja-JP" altLang="en-US" dirty="0" smtClean="0">
                <a:latin typeface="Garamond" pitchFamily="18" charset="0"/>
                <a:ea typeface="ＭＳ Ｐゴシック" pitchFamily="50" charset="-128"/>
              </a:rPr>
              <a:t>に、３学期のクラスを決めるための、読解・聴解中心の試験があります</a:t>
            </a:r>
          </a:p>
          <a:p>
            <a:pPr>
              <a:buFontTx/>
              <a:buNone/>
            </a:pPr>
            <a:r>
              <a:rPr lang="en-US" altLang="ja-JP" b="1" dirty="0" smtClean="0">
                <a:latin typeface="Garamond" pitchFamily="18" charset="0"/>
                <a:ea typeface="ＭＳ Ｐゴシック" pitchFamily="50" charset="-128"/>
              </a:rPr>
              <a:t>F</a:t>
            </a:r>
            <a:r>
              <a:rPr lang="ja-JP" altLang="en-US" dirty="0" smtClean="0">
                <a:latin typeface="Garamond" pitchFamily="18" charset="0"/>
                <a:ea typeface="ＭＳ Ｐゴシック" pitchFamily="50" charset="-128"/>
              </a:rPr>
              <a:t>クラス</a:t>
            </a:r>
            <a:r>
              <a:rPr lang="ja-JP" altLang="en-US" dirty="0" smtClean="0">
                <a:latin typeface="Garamond" pitchFamily="18" charset="0"/>
                <a:ea typeface="ＭＳ Ｐゴシック" pitchFamily="50" charset="-128"/>
              </a:rPr>
              <a:t>維持・</a:t>
            </a:r>
            <a:r>
              <a:rPr lang="en-US" altLang="ja-JP" b="1" dirty="0" smtClean="0">
                <a:latin typeface="Garamond" pitchFamily="18" charset="0"/>
                <a:ea typeface="ＭＳ Ｐゴシック" pitchFamily="50" charset="-128"/>
              </a:rPr>
              <a:t>F</a:t>
            </a:r>
            <a:r>
              <a:rPr lang="ja-JP" altLang="en-US" dirty="0" smtClean="0">
                <a:latin typeface="Garamond" pitchFamily="18" charset="0"/>
                <a:ea typeface="ＭＳ Ｐゴシック" pitchFamily="50" charset="-128"/>
              </a:rPr>
              <a:t>クラス</a:t>
            </a:r>
            <a:r>
              <a:rPr lang="ja-JP" altLang="en-US" dirty="0" smtClean="0">
                <a:latin typeface="Garamond" pitchFamily="18" charset="0"/>
                <a:ea typeface="ＭＳ Ｐゴシック" pitchFamily="50" charset="-128"/>
              </a:rPr>
              <a:t>への変更には、試験合格が必要です</a:t>
            </a:r>
          </a:p>
          <a:p>
            <a:pPr>
              <a:buFontTx/>
              <a:buNone/>
            </a:pPr>
            <a:r>
              <a:rPr lang="en-US" altLang="ja-JP" b="1" dirty="0" smtClean="0">
                <a:latin typeface="Garamond" pitchFamily="18" charset="0"/>
                <a:ea typeface="ＭＳ Ｐゴシック" pitchFamily="50" charset="-128"/>
              </a:rPr>
              <a:t>D・E・R</a:t>
            </a:r>
            <a:r>
              <a:rPr lang="ja-JP" altLang="en-US" dirty="0" smtClean="0">
                <a:latin typeface="Garamond" pitchFamily="18" charset="0"/>
                <a:ea typeface="ＭＳ Ｐゴシック" pitchFamily="50" charset="-128"/>
              </a:rPr>
              <a:t>クラスは、未受験の場合、現状維持</a:t>
            </a:r>
          </a:p>
          <a:p>
            <a:pPr>
              <a:buFontTx/>
              <a:buNone/>
            </a:pPr>
            <a:r>
              <a:rPr lang="ja-JP" altLang="en-US" dirty="0" smtClean="0">
                <a:latin typeface="Garamond" pitchFamily="18" charset="0"/>
                <a:ea typeface="ＭＳ Ｐゴシック" pitchFamily="50" charset="-128"/>
              </a:rPr>
              <a:t>　（</a:t>
            </a:r>
            <a:r>
              <a:rPr lang="ja-JP" altLang="en-US" dirty="0" smtClean="0">
                <a:solidFill>
                  <a:srgbClr val="C00000"/>
                </a:solidFill>
                <a:latin typeface="Garamond" pitchFamily="18" charset="0"/>
                <a:ea typeface="ＭＳ Ｐゴシック" pitchFamily="50" charset="-128"/>
              </a:rPr>
              <a:t>新年度継続は、受験が必須</a:t>
            </a:r>
            <a:r>
              <a:rPr lang="ja-JP" altLang="en-US" dirty="0" smtClean="0">
                <a:latin typeface="Garamond" pitchFamily="18" charset="0"/>
                <a:ea typeface="ＭＳ Ｐゴシック" pitchFamily="50" charset="-128"/>
              </a:rPr>
              <a:t>）　　　　　　　　</a:t>
            </a:r>
          </a:p>
        </p:txBody>
      </p:sp>
      <p:sp>
        <p:nvSpPr>
          <p:cNvPr id="4" name="スライド番号プレースホルダー 3"/>
          <p:cNvSpPr>
            <a:spLocks noGrp="1"/>
          </p:cNvSpPr>
          <p:nvPr>
            <p:ph type="sldNum" sz="quarter" idx="12"/>
          </p:nvPr>
        </p:nvSpPr>
        <p:spPr/>
        <p:txBody>
          <a:bodyPr/>
          <a:lstStyle/>
          <a:p>
            <a:pPr>
              <a:defRPr/>
            </a:pPr>
            <a:fld id="{802C9494-CFF1-49E7-9E17-0833E827EB6E}" type="slidenum">
              <a:rPr lang="en-US" altLang="ja-JP"/>
              <a:pPr>
                <a:defRPr/>
              </a:pPr>
              <a:t>5</a:t>
            </a:fld>
            <a:endParaRPr lang="en-US" altLang="ja-JP"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762000" y="228600"/>
            <a:ext cx="7772400" cy="1143000"/>
          </a:xfrm>
        </p:spPr>
        <p:txBody>
          <a:bodyPr/>
          <a:lstStyle/>
          <a:p>
            <a:pPr algn="ctr"/>
            <a:r>
              <a:rPr lang="ja-JP" altLang="en-US" dirty="0" smtClean="0">
                <a:latin typeface="Garamond" pitchFamily="18" charset="0"/>
                <a:ea typeface="ＭＳ Ｐゴシック" pitchFamily="50" charset="-128"/>
              </a:rPr>
              <a:t>多読語数と本（</a:t>
            </a:r>
            <a:r>
              <a:rPr lang="ja-JP" altLang="en-US" dirty="0" smtClean="0">
                <a:latin typeface="Garamond" pitchFamily="18" charset="0"/>
                <a:ea typeface="ＭＳ Ｐゴシック" pitchFamily="50" charset="-128"/>
              </a:rPr>
              <a:t>Ｆ）</a:t>
            </a:r>
            <a:endParaRPr lang="ja-JP" altLang="en-US" dirty="0" smtClean="0">
              <a:latin typeface="Garamond" pitchFamily="18" charset="0"/>
              <a:ea typeface="ＭＳ Ｐゴシック" pitchFamily="50" charset="-128"/>
            </a:endParaRPr>
          </a:p>
        </p:txBody>
      </p:sp>
      <p:sp>
        <p:nvSpPr>
          <p:cNvPr id="9219" name="Rectangle 3"/>
          <p:cNvSpPr>
            <a:spLocks noGrp="1" noChangeArrowheads="1"/>
          </p:cNvSpPr>
          <p:nvPr>
            <p:ph type="body" idx="4294967295"/>
          </p:nvPr>
        </p:nvSpPr>
        <p:spPr/>
        <p:txBody>
          <a:bodyPr/>
          <a:lstStyle/>
          <a:p>
            <a:pPr>
              <a:buFontTx/>
              <a:buNone/>
            </a:pPr>
            <a:r>
              <a:rPr lang="ja-JP" altLang="en-US" dirty="0" smtClean="0">
                <a:solidFill>
                  <a:srgbClr val="A92623"/>
                </a:solidFill>
                <a:latin typeface="Garamond" pitchFamily="18" charset="0"/>
                <a:ea typeface="ＭＳ Ｐゴシック" pitchFamily="50" charset="-128"/>
              </a:rPr>
              <a:t>高１</a:t>
            </a:r>
            <a:r>
              <a:rPr lang="en-US" altLang="ja-JP" b="1" dirty="0" smtClean="0">
                <a:solidFill>
                  <a:srgbClr val="A92623"/>
                </a:solidFill>
                <a:latin typeface="Garamond" pitchFamily="18" charset="0"/>
                <a:ea typeface="ＭＳ Ｐゴシック" pitchFamily="50" charset="-128"/>
              </a:rPr>
              <a:t>F</a:t>
            </a:r>
            <a:r>
              <a:rPr lang="ja-JP" altLang="en-US" dirty="0" smtClean="0">
                <a:solidFill>
                  <a:srgbClr val="A92623"/>
                </a:solidFill>
                <a:latin typeface="Garamond" pitchFamily="18" charset="0"/>
                <a:ea typeface="ＭＳ Ｐゴシック" pitchFamily="50" charset="-128"/>
              </a:rPr>
              <a:t>継続</a:t>
            </a:r>
            <a:r>
              <a:rPr lang="ja-JP" altLang="en-US" dirty="0" smtClean="0">
                <a:latin typeface="Garamond" pitchFamily="18" charset="0"/>
                <a:ea typeface="ＭＳ Ｐゴシック" pitchFamily="50" charset="-128"/>
              </a:rPr>
              <a:t> </a:t>
            </a:r>
            <a:r>
              <a:rPr lang="ja-JP" altLang="en-US" dirty="0" smtClean="0">
                <a:solidFill>
                  <a:srgbClr val="C00000"/>
                </a:solidFill>
                <a:latin typeface="Garamond" pitchFamily="18" charset="0"/>
                <a:ea typeface="ＭＳ Ｐゴシック" pitchFamily="50" charset="-128"/>
              </a:rPr>
              <a:t>（中３　３学期以前から継続）</a:t>
            </a:r>
          </a:p>
          <a:p>
            <a:pPr>
              <a:buFontTx/>
              <a:buNone/>
            </a:pPr>
            <a:r>
              <a:rPr lang="en-US" altLang="ja-JP"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月間 ３万～４０万語</a:t>
            </a:r>
            <a:r>
              <a:rPr lang="en-US" altLang="ja-JP"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累計平均 </a:t>
            </a:r>
            <a:r>
              <a:rPr lang="ja-JP" altLang="en-US" dirty="0" smtClean="0">
                <a:latin typeface="Garamond" pitchFamily="18" charset="0"/>
                <a:ea typeface="ＭＳ Ｐゴシック" pitchFamily="50" charset="-128"/>
              </a:rPr>
              <a:t>１</a:t>
            </a:r>
            <a:r>
              <a:rPr lang="ja-JP" altLang="en-US" dirty="0" smtClean="0">
                <a:latin typeface="Garamond" pitchFamily="18" charset="0"/>
                <a:ea typeface="ＭＳ Ｐゴシック" pitchFamily="50" charset="-128"/>
              </a:rPr>
              <a:t>６</a:t>
            </a:r>
            <a:r>
              <a:rPr lang="ja-JP" altLang="en-US" dirty="0" smtClean="0">
                <a:latin typeface="Garamond" pitchFamily="18" charset="0"/>
                <a:ea typeface="ＭＳ Ｐゴシック" pitchFamily="50" charset="-128"/>
              </a:rPr>
              <a:t>０万語</a:t>
            </a: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OBW2-4, CER3-5, MMR4-5, </a:t>
            </a:r>
            <a:r>
              <a:rPr lang="en-US" altLang="ja-JP" i="1" dirty="0" smtClean="0">
                <a:latin typeface="Garamond" pitchFamily="18" charset="0"/>
                <a:ea typeface="ＭＳ Ｐゴシック" pitchFamily="50" charset="-128"/>
              </a:rPr>
              <a:t>Maleficent</a:t>
            </a:r>
            <a:r>
              <a:rPr lang="en-US" altLang="ja-JP" dirty="0" smtClean="0">
                <a:latin typeface="Garamond" pitchFamily="18" charset="0"/>
                <a:ea typeface="ＭＳ Ｐゴシック" pitchFamily="50" charset="-128"/>
              </a:rPr>
              <a:t>, </a:t>
            </a:r>
            <a:endParaRPr lang="en-US" altLang="ja-JP" dirty="0" smtClean="0">
              <a:latin typeface="Garamond" pitchFamily="18" charset="0"/>
              <a:ea typeface="ＭＳ Ｐゴシック" pitchFamily="50" charset="-128"/>
            </a:endParaRPr>
          </a:p>
          <a:p>
            <a:pPr>
              <a:buFontTx/>
              <a:buNone/>
            </a:pPr>
            <a:r>
              <a:rPr lang="en-US" altLang="ja-JP"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 </a:t>
            </a:r>
            <a:r>
              <a:rPr lang="en-US" altLang="ja-JP" i="1" dirty="0" smtClean="0">
                <a:latin typeface="Garamond" pitchFamily="18" charset="0"/>
                <a:ea typeface="ＭＳ Ｐゴシック" pitchFamily="50" charset="-128"/>
              </a:rPr>
              <a:t>When Marnie Was There </a:t>
            </a:r>
            <a:endParaRPr lang="en-US" altLang="ja-JP" i="1" dirty="0" smtClean="0">
              <a:latin typeface="Garamond" pitchFamily="18" charset="0"/>
              <a:ea typeface="ＭＳ Ｐゴシック" pitchFamily="50" charset="-128"/>
            </a:endParaRPr>
          </a:p>
          <a:p>
            <a:pPr>
              <a:buFontTx/>
              <a:buNone/>
            </a:pPr>
            <a:r>
              <a:rPr lang="ja-JP" altLang="en-US" dirty="0" smtClean="0">
                <a:solidFill>
                  <a:srgbClr val="A92623"/>
                </a:solidFill>
                <a:latin typeface="Garamond" pitchFamily="18" charset="0"/>
                <a:ea typeface="ＭＳ Ｐゴシック" pitchFamily="50" charset="-128"/>
              </a:rPr>
              <a:t>高１</a:t>
            </a:r>
            <a:r>
              <a:rPr lang="en-US" altLang="ja-JP" b="1" dirty="0" smtClean="0">
                <a:solidFill>
                  <a:srgbClr val="A92623"/>
                </a:solidFill>
                <a:latin typeface="Garamond" pitchFamily="18" charset="0"/>
                <a:ea typeface="ＭＳ Ｐゴシック" pitchFamily="50" charset="-128"/>
              </a:rPr>
              <a:t>F</a:t>
            </a:r>
            <a:r>
              <a:rPr lang="ja-JP" altLang="en-US" dirty="0" smtClean="0">
                <a:solidFill>
                  <a:srgbClr val="A92623"/>
                </a:solidFill>
                <a:latin typeface="Garamond" pitchFamily="18" charset="0"/>
                <a:ea typeface="ＭＳ Ｐゴシック" pitchFamily="50" charset="-128"/>
              </a:rPr>
              <a:t>新規</a:t>
            </a:r>
            <a:r>
              <a:rPr lang="ja-JP" altLang="en-US" dirty="0" smtClean="0">
                <a:latin typeface="Garamond" pitchFamily="18" charset="0"/>
                <a:ea typeface="ＭＳ Ｐゴシック" pitchFamily="50" charset="-128"/>
              </a:rPr>
              <a:t> </a:t>
            </a:r>
            <a:r>
              <a:rPr lang="ja-JP" altLang="en-US" dirty="0" smtClean="0">
                <a:solidFill>
                  <a:srgbClr val="C00000"/>
                </a:solidFill>
                <a:latin typeface="Garamond" pitchFamily="18" charset="0"/>
                <a:ea typeface="ＭＳ Ｐゴシック" pitchFamily="50" charset="-128"/>
              </a:rPr>
              <a:t>（高１春期以降から受講）</a:t>
            </a:r>
          </a:p>
          <a:p>
            <a:pPr>
              <a:buFontTx/>
              <a:buNone/>
            </a:pPr>
            <a:r>
              <a:rPr lang="ja-JP" altLang="en-US" dirty="0" smtClean="0">
                <a:latin typeface="Garamond" pitchFamily="18" charset="0"/>
                <a:ea typeface="ＭＳ Ｐゴシック" pitchFamily="50" charset="-128"/>
              </a:rPr>
              <a:t>　月間 ３万～８万語　　累計平均 </a:t>
            </a:r>
            <a:r>
              <a:rPr lang="ja-JP" altLang="en-US" dirty="0" smtClean="0">
                <a:latin typeface="Garamond" pitchFamily="18" charset="0"/>
                <a:ea typeface="ＭＳ Ｐゴシック" pitchFamily="50" charset="-128"/>
              </a:rPr>
              <a:t>１８万語</a:t>
            </a:r>
            <a:endParaRPr lang="ja-JP" altLang="en-US" dirty="0" smtClean="0">
              <a:latin typeface="Garamond" pitchFamily="18" charset="0"/>
              <a:ea typeface="ＭＳ Ｐゴシック" pitchFamily="50" charset="-128"/>
            </a:endParaRPr>
          </a:p>
          <a:p>
            <a:pPr>
              <a:buFontTx/>
              <a:buNone/>
            </a:pP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OBW2-4, CER2-3, MMR2-3, MTH</a:t>
            </a:r>
          </a:p>
        </p:txBody>
      </p:sp>
      <p:sp>
        <p:nvSpPr>
          <p:cNvPr id="4" name="スライド番号プレースホルダー 3"/>
          <p:cNvSpPr>
            <a:spLocks noGrp="1"/>
          </p:cNvSpPr>
          <p:nvPr>
            <p:ph type="sldNum" sz="quarter" idx="12"/>
          </p:nvPr>
        </p:nvSpPr>
        <p:spPr/>
        <p:txBody>
          <a:bodyPr/>
          <a:lstStyle/>
          <a:p>
            <a:pPr>
              <a:defRPr/>
            </a:pPr>
            <a:fld id="{55C5657A-82E5-47CD-A64D-2BDE2EBA828E}" type="slidenum">
              <a:rPr lang="en-US" altLang="ja-JP"/>
              <a:pPr>
                <a:defRPr/>
              </a:pPr>
              <a:t>6</a:t>
            </a:fld>
            <a:endParaRPr lang="en-US" altLang="ja-JP" dirty="0"/>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6296" y="4957008"/>
            <a:ext cx="958194" cy="1440160"/>
          </a:xfrm>
          <a:prstGeom prst="rect">
            <a:avLst/>
          </a:prstGeom>
        </p:spPr>
      </p:pic>
      <p:pic>
        <p:nvPicPr>
          <p:cNvPr id="3" name="図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15392" y="2884552"/>
            <a:ext cx="1061849" cy="1368152"/>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idx="4294967295"/>
          </p:nvPr>
        </p:nvSpPr>
        <p:spPr>
          <a:xfrm>
            <a:off x="762000" y="228600"/>
            <a:ext cx="7772400" cy="990600"/>
          </a:xfrm>
        </p:spPr>
        <p:txBody>
          <a:bodyPr/>
          <a:lstStyle/>
          <a:p>
            <a:pPr algn="ctr"/>
            <a:r>
              <a:rPr lang="ja-JP" altLang="en-US" dirty="0" smtClean="0">
                <a:latin typeface="ＭＳ Ｐゴシック" panose="020B0600070205080204" pitchFamily="50" charset="-128"/>
                <a:ea typeface="ＭＳ Ｐゴシック" panose="020B0600070205080204" pitchFamily="50" charset="-128"/>
              </a:rPr>
              <a:t>多読の語数と本（</a:t>
            </a:r>
            <a:r>
              <a:rPr lang="en-US" altLang="ja-JP" b="1" dirty="0" smtClean="0">
                <a:latin typeface="ＭＳ Ｐゴシック" panose="020B0600070205080204" pitchFamily="50" charset="-128"/>
                <a:ea typeface="ＭＳ Ｐゴシック" panose="020B0600070205080204" pitchFamily="50" charset="-128"/>
              </a:rPr>
              <a:t>E</a:t>
            </a:r>
            <a:r>
              <a:rPr lang="ja-JP" altLang="en-US" dirty="0" smtClean="0">
                <a:latin typeface="ＭＳ Ｐゴシック" panose="020B0600070205080204" pitchFamily="50" charset="-128"/>
                <a:ea typeface="ＭＳ Ｐゴシック" panose="020B0600070205080204" pitchFamily="50" charset="-128"/>
              </a:rPr>
              <a:t>）</a:t>
            </a:r>
          </a:p>
        </p:txBody>
      </p:sp>
      <p:sp>
        <p:nvSpPr>
          <p:cNvPr id="10243" name="Rectangle 1027"/>
          <p:cNvSpPr>
            <a:spLocks noGrp="1" noChangeArrowheads="1"/>
          </p:cNvSpPr>
          <p:nvPr>
            <p:ph type="body" idx="4294967295"/>
          </p:nvPr>
        </p:nvSpPr>
        <p:spPr/>
        <p:txBody>
          <a:bodyPr/>
          <a:lstStyle/>
          <a:p>
            <a:pPr>
              <a:buFontTx/>
              <a:buNone/>
            </a:pPr>
            <a:r>
              <a:rPr lang="ja-JP" altLang="en-US" dirty="0" smtClean="0">
                <a:solidFill>
                  <a:srgbClr val="C6060B"/>
                </a:solidFill>
                <a:latin typeface="Garamond" pitchFamily="18" charset="0"/>
                <a:ea typeface="ＭＳ Ｐゴシック" pitchFamily="50" charset="-128"/>
              </a:rPr>
              <a:t>高１Ｅ継続（中３の３学期以前から継続）</a:t>
            </a:r>
          </a:p>
          <a:p>
            <a:pPr>
              <a:buFontTx/>
              <a:buNone/>
            </a:pPr>
            <a:r>
              <a:rPr lang="en-US" altLang="ja-JP"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月間２万～４万語</a:t>
            </a:r>
            <a:r>
              <a:rPr lang="ja-JP" altLang="en-US" b="1"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累計平均 </a:t>
            </a:r>
            <a:r>
              <a:rPr lang="ja-JP" altLang="en-US" dirty="0" smtClean="0">
                <a:latin typeface="Garamond" pitchFamily="18" charset="0"/>
                <a:ea typeface="ＭＳ Ｐゴシック" pitchFamily="50" charset="-128"/>
              </a:rPr>
              <a:t>８０万語</a:t>
            </a:r>
            <a:endParaRPr lang="ja-JP" altLang="en-US" dirty="0" smtClean="0">
              <a:latin typeface="Garamond" pitchFamily="18" charset="0"/>
              <a:ea typeface="ＭＳ Ｐゴシック" pitchFamily="50" charset="-128"/>
            </a:endParaRPr>
          </a:p>
          <a:p>
            <a:pPr>
              <a:buFontTx/>
              <a:buNone/>
            </a:pP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OBW1-3, CER1-3, MMR2-3,  MTH </a:t>
            </a:r>
          </a:p>
          <a:p>
            <a:pPr>
              <a:buFontTx/>
              <a:buNone/>
            </a:pPr>
            <a:r>
              <a:rPr lang="ja-JP" altLang="en-US" dirty="0" smtClean="0">
                <a:solidFill>
                  <a:srgbClr val="C6060B"/>
                </a:solidFill>
                <a:latin typeface="Garamond" pitchFamily="18" charset="0"/>
                <a:ea typeface="ＭＳ Ｐゴシック" pitchFamily="50" charset="-128"/>
              </a:rPr>
              <a:t>高１Ｅ新規（高１の春期以降から受講）</a:t>
            </a:r>
          </a:p>
          <a:p>
            <a:pPr>
              <a:buFontTx/>
              <a:buNone/>
            </a:pPr>
            <a:r>
              <a:rPr lang="ja-JP" altLang="en-US" dirty="0" smtClean="0">
                <a:latin typeface="Garamond" pitchFamily="18" charset="0"/>
                <a:ea typeface="ＭＳ Ｐゴシック" pitchFamily="50" charset="-128"/>
              </a:rPr>
              <a:t>　　月間２万～４万語  累計平均</a:t>
            </a:r>
            <a:r>
              <a:rPr lang="ja-JP" altLang="en-US" dirty="0" smtClean="0">
                <a:latin typeface="Garamond" pitchFamily="18" charset="0"/>
                <a:ea typeface="ＭＳ Ｐゴシック" pitchFamily="50" charset="-128"/>
              </a:rPr>
              <a:t>１２万語</a:t>
            </a:r>
            <a:endParaRPr lang="ja-JP" altLang="en-US" dirty="0" smtClean="0">
              <a:latin typeface="Garamond" pitchFamily="18" charset="0"/>
              <a:ea typeface="ＭＳ Ｐゴシック" pitchFamily="50" charset="-128"/>
            </a:endParaRPr>
          </a:p>
          <a:p>
            <a:pPr>
              <a:buFontTx/>
              <a:buNone/>
            </a:pP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OBW0-2, CER0-2, SCE1-2, MMR2</a:t>
            </a:r>
          </a:p>
        </p:txBody>
      </p:sp>
      <p:sp>
        <p:nvSpPr>
          <p:cNvPr id="4" name="スライド番号プレースホルダー 3"/>
          <p:cNvSpPr>
            <a:spLocks noGrp="1"/>
          </p:cNvSpPr>
          <p:nvPr>
            <p:ph type="sldNum" sz="quarter" idx="12"/>
          </p:nvPr>
        </p:nvSpPr>
        <p:spPr/>
        <p:txBody>
          <a:bodyPr/>
          <a:lstStyle/>
          <a:p>
            <a:pPr>
              <a:defRPr/>
            </a:pPr>
            <a:fld id="{3640F311-D73B-400F-B4B7-EFEF5634B024}" type="slidenum">
              <a:rPr lang="en-US" altLang="ja-JP"/>
              <a:pPr>
                <a:defRPr/>
              </a:pPr>
              <a:t>7</a:t>
            </a:fld>
            <a:endParaRPr lang="en-US" altLang="ja-JP" dirty="0"/>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2360" y="2564903"/>
            <a:ext cx="1080120" cy="1597101"/>
          </a:xfrm>
          <a:prstGeom prst="rect">
            <a:avLst/>
          </a:prstGeom>
        </p:spPr>
      </p:pic>
      <p:pic>
        <p:nvPicPr>
          <p:cNvPr id="3" name="図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2360" y="4221088"/>
            <a:ext cx="1154918" cy="172071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p:cNvSpPr>
            <a:spLocks noGrp="1" noChangeArrowheads="1"/>
          </p:cNvSpPr>
          <p:nvPr>
            <p:ph type="title" idx="4294967295"/>
          </p:nvPr>
        </p:nvSpPr>
        <p:spPr>
          <a:xfrm>
            <a:off x="762000" y="228600"/>
            <a:ext cx="7772400" cy="990600"/>
          </a:xfrm>
        </p:spPr>
        <p:txBody>
          <a:bodyPr/>
          <a:lstStyle/>
          <a:p>
            <a:pPr algn="ctr"/>
            <a:r>
              <a:rPr lang="ja-JP" altLang="en-US" dirty="0" smtClean="0">
                <a:latin typeface="ＭＳ Ｐゴシック" panose="020B0600070205080204" pitchFamily="50" charset="-128"/>
                <a:ea typeface="ＭＳ Ｐゴシック" panose="020B0600070205080204" pitchFamily="50" charset="-128"/>
              </a:rPr>
              <a:t>多読語数と本（</a:t>
            </a:r>
            <a:r>
              <a:rPr lang="en-US" altLang="ja-JP" b="1" dirty="0" smtClean="0">
                <a:latin typeface="ＭＳ Ｐゴシック" panose="020B0600070205080204" pitchFamily="50" charset="-128"/>
                <a:ea typeface="ＭＳ Ｐゴシック" panose="020B0600070205080204" pitchFamily="50" charset="-128"/>
              </a:rPr>
              <a:t>D</a:t>
            </a:r>
            <a:r>
              <a:rPr lang="ja-JP" altLang="en-US" dirty="0" smtClean="0">
                <a:latin typeface="ＭＳ Ｐゴシック" panose="020B0600070205080204" pitchFamily="50" charset="-128"/>
                <a:ea typeface="ＭＳ Ｐゴシック" panose="020B0600070205080204" pitchFamily="50" charset="-128"/>
              </a:rPr>
              <a:t>）</a:t>
            </a:r>
          </a:p>
        </p:txBody>
      </p:sp>
      <p:sp>
        <p:nvSpPr>
          <p:cNvPr id="11267" name="Rectangle 1027"/>
          <p:cNvSpPr>
            <a:spLocks noGrp="1" noChangeArrowheads="1"/>
          </p:cNvSpPr>
          <p:nvPr>
            <p:ph type="body" idx="4294967295"/>
          </p:nvPr>
        </p:nvSpPr>
        <p:spPr/>
        <p:txBody>
          <a:bodyPr/>
          <a:lstStyle/>
          <a:p>
            <a:pPr>
              <a:buFontTx/>
              <a:buNone/>
            </a:pPr>
            <a:r>
              <a:rPr lang="ja-JP" altLang="en-US" dirty="0" smtClean="0">
                <a:solidFill>
                  <a:srgbClr val="C6060B"/>
                </a:solidFill>
                <a:latin typeface="Garamond" pitchFamily="18" charset="0"/>
                <a:ea typeface="ＭＳ Ｐゴシック" pitchFamily="50" charset="-128"/>
              </a:rPr>
              <a:t>高１</a:t>
            </a:r>
            <a:r>
              <a:rPr lang="en-US" altLang="ja-JP" b="1" dirty="0" smtClean="0">
                <a:solidFill>
                  <a:srgbClr val="C6060B"/>
                </a:solidFill>
                <a:latin typeface="Garamond" pitchFamily="18" charset="0"/>
                <a:ea typeface="ＭＳ Ｐゴシック" pitchFamily="50" charset="-128"/>
              </a:rPr>
              <a:t>D</a:t>
            </a:r>
            <a:r>
              <a:rPr lang="ja-JP" altLang="en-US" dirty="0" smtClean="0">
                <a:solidFill>
                  <a:srgbClr val="C6060B"/>
                </a:solidFill>
                <a:latin typeface="Garamond" pitchFamily="18" charset="0"/>
                <a:ea typeface="ＭＳ Ｐゴシック" pitchFamily="50" charset="-128"/>
              </a:rPr>
              <a:t>継続（中３の３学期以前から継続）</a:t>
            </a:r>
          </a:p>
          <a:p>
            <a:pPr>
              <a:buFontTx/>
              <a:buNone/>
            </a:pPr>
            <a:r>
              <a:rPr lang="en-US" altLang="ja-JP"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月間１</a:t>
            </a:r>
            <a:r>
              <a:rPr lang="en-US" altLang="ja-JP" dirty="0" smtClean="0">
                <a:latin typeface="Garamond" pitchFamily="18" charset="0"/>
                <a:ea typeface="ＭＳ Ｐゴシック" pitchFamily="50" charset="-128"/>
              </a:rPr>
              <a:t>.</a:t>
            </a:r>
            <a:r>
              <a:rPr lang="ja-JP" altLang="en-US" dirty="0" smtClean="0">
                <a:latin typeface="Garamond" pitchFamily="18" charset="0"/>
                <a:ea typeface="ＭＳ Ｐゴシック" pitchFamily="50" charset="-128"/>
              </a:rPr>
              <a:t>５万～３万語　</a:t>
            </a:r>
            <a:r>
              <a:rPr lang="ja-JP" altLang="en-US" b="1"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累計平均 </a:t>
            </a:r>
            <a:r>
              <a:rPr lang="ja-JP" altLang="en-US" dirty="0" smtClean="0">
                <a:latin typeface="Garamond" pitchFamily="18" charset="0"/>
                <a:ea typeface="ＭＳ Ｐゴシック" pitchFamily="50" charset="-128"/>
              </a:rPr>
              <a:t>６０万語</a:t>
            </a:r>
            <a:endParaRPr lang="ja-JP" altLang="en-US" dirty="0" smtClean="0">
              <a:latin typeface="Garamond" pitchFamily="18" charset="0"/>
              <a:ea typeface="ＭＳ Ｐゴシック" pitchFamily="50" charset="-128"/>
            </a:endParaRPr>
          </a:p>
          <a:p>
            <a:pPr>
              <a:buFontTx/>
              <a:buNone/>
            </a:pP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CER1-2, </a:t>
            </a:r>
            <a:r>
              <a:rPr lang="en-US" altLang="ja-JP" dirty="0" smtClean="0">
                <a:latin typeface="Garamond" pitchFamily="18" charset="0"/>
                <a:ea typeface="ＭＳ Ｐゴシック" pitchFamily="50" charset="-128"/>
              </a:rPr>
              <a:t>SCE1-2</a:t>
            </a:r>
            <a:r>
              <a:rPr lang="en-US" altLang="ja-JP" dirty="0" smtClean="0">
                <a:latin typeface="Garamond" pitchFamily="18" charset="0"/>
                <a:ea typeface="ＭＳ Ｐゴシック" pitchFamily="50" charset="-128"/>
              </a:rPr>
              <a:t>,  BCG0-2, ICR1-2 </a:t>
            </a:r>
          </a:p>
          <a:p>
            <a:pPr>
              <a:buFontTx/>
              <a:buNone/>
            </a:pPr>
            <a:r>
              <a:rPr lang="ja-JP" altLang="en-US" dirty="0" smtClean="0">
                <a:solidFill>
                  <a:srgbClr val="C6060B"/>
                </a:solidFill>
                <a:latin typeface="Garamond" pitchFamily="18" charset="0"/>
                <a:ea typeface="ＭＳ Ｐゴシック" pitchFamily="50" charset="-128"/>
              </a:rPr>
              <a:t>高１</a:t>
            </a:r>
            <a:r>
              <a:rPr lang="en-US" altLang="ja-JP" b="1" dirty="0" smtClean="0">
                <a:solidFill>
                  <a:srgbClr val="C6060B"/>
                </a:solidFill>
                <a:latin typeface="Garamond" pitchFamily="18" charset="0"/>
                <a:ea typeface="ＭＳ Ｐゴシック" pitchFamily="50" charset="-128"/>
              </a:rPr>
              <a:t>D</a:t>
            </a:r>
            <a:r>
              <a:rPr lang="ja-JP" altLang="en-US" dirty="0" smtClean="0">
                <a:solidFill>
                  <a:srgbClr val="C6060B"/>
                </a:solidFill>
                <a:latin typeface="Garamond" pitchFamily="18" charset="0"/>
                <a:ea typeface="ＭＳ Ｐゴシック" pitchFamily="50" charset="-128"/>
              </a:rPr>
              <a:t>新規（高１春期以降から受講）</a:t>
            </a:r>
          </a:p>
          <a:p>
            <a:pPr>
              <a:buFontTx/>
              <a:buNone/>
            </a:pPr>
            <a:r>
              <a:rPr lang="ja-JP" altLang="en-US" dirty="0" smtClean="0">
                <a:latin typeface="Garamond" pitchFamily="18" charset="0"/>
                <a:ea typeface="ＭＳ Ｐゴシック" pitchFamily="50" charset="-128"/>
              </a:rPr>
              <a:t>　　月間１</a:t>
            </a:r>
            <a:r>
              <a:rPr lang="en-US" altLang="ja-JP" dirty="0" smtClean="0">
                <a:latin typeface="Garamond" pitchFamily="18" charset="0"/>
                <a:ea typeface="ＭＳ Ｐゴシック" pitchFamily="50" charset="-128"/>
              </a:rPr>
              <a:t>.</a:t>
            </a:r>
            <a:r>
              <a:rPr lang="ja-JP" altLang="en-US" dirty="0" smtClean="0">
                <a:latin typeface="Garamond" pitchFamily="18" charset="0"/>
                <a:ea typeface="ＭＳ Ｐゴシック" pitchFamily="50" charset="-128"/>
              </a:rPr>
              <a:t>５万～３万語     累計平均 </a:t>
            </a:r>
            <a:r>
              <a:rPr lang="ja-JP" altLang="en-US" dirty="0" smtClean="0">
                <a:latin typeface="Garamond" pitchFamily="18" charset="0"/>
                <a:ea typeface="ＭＳ Ｐゴシック" pitchFamily="50" charset="-128"/>
              </a:rPr>
              <a:t>８万語</a:t>
            </a:r>
            <a:endParaRPr lang="ja-JP" altLang="en-US" dirty="0" smtClean="0">
              <a:latin typeface="Garamond" pitchFamily="18" charset="0"/>
              <a:ea typeface="ＭＳ Ｐゴシック" pitchFamily="50" charset="-128"/>
            </a:endParaRPr>
          </a:p>
          <a:p>
            <a:pPr>
              <a:buFontTx/>
              <a:buNone/>
            </a:pP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OBW0-1, CER0-1, SCE0-1, MPT, NTG</a:t>
            </a:r>
          </a:p>
        </p:txBody>
      </p:sp>
      <p:sp>
        <p:nvSpPr>
          <p:cNvPr id="4" name="スライド番号プレースホルダー 3"/>
          <p:cNvSpPr>
            <a:spLocks noGrp="1"/>
          </p:cNvSpPr>
          <p:nvPr>
            <p:ph type="sldNum" sz="quarter" idx="12"/>
          </p:nvPr>
        </p:nvSpPr>
        <p:spPr/>
        <p:txBody>
          <a:bodyPr/>
          <a:lstStyle/>
          <a:p>
            <a:pPr>
              <a:defRPr/>
            </a:pPr>
            <a:fld id="{88535304-9877-4353-BE3E-ADD8D8DDDD62}" type="slidenum">
              <a:rPr lang="en-US" altLang="ja-JP"/>
              <a:pPr>
                <a:defRPr/>
              </a:pPr>
              <a:t>8</a:t>
            </a:fld>
            <a:endParaRPr lang="en-US" altLang="ja-JP" dirty="0"/>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83836" y="2716664"/>
            <a:ext cx="821624" cy="1224137"/>
          </a:xfrm>
          <a:prstGeom prst="rect">
            <a:avLst/>
          </a:prstGeom>
        </p:spPr>
      </p:pic>
      <p:pic>
        <p:nvPicPr>
          <p:cNvPr id="5" name="図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83836" y="4581128"/>
            <a:ext cx="1151331" cy="160629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762000" y="228600"/>
            <a:ext cx="7772400" cy="1143000"/>
          </a:xfrm>
        </p:spPr>
        <p:txBody>
          <a:bodyPr/>
          <a:lstStyle/>
          <a:p>
            <a:pPr algn="ctr"/>
            <a:r>
              <a:rPr lang="ja-JP" altLang="en-US" dirty="0" smtClean="0">
                <a:latin typeface="ＭＳ Ｐゴシック" panose="020B0600070205080204" pitchFamily="50" charset="-128"/>
                <a:ea typeface="ＭＳ Ｐゴシック" panose="020B0600070205080204" pitchFamily="50" charset="-128"/>
              </a:rPr>
              <a:t>多読語数と本（</a:t>
            </a:r>
            <a:r>
              <a:rPr lang="en-US" altLang="ja-JP" dirty="0" smtClean="0">
                <a:latin typeface="ＭＳ Ｐゴシック" panose="020B0600070205080204" pitchFamily="50" charset="-128"/>
                <a:ea typeface="ＭＳ Ｐゴシック" panose="020B0600070205080204" pitchFamily="50" charset="-128"/>
              </a:rPr>
              <a:t>R</a:t>
            </a:r>
            <a:r>
              <a:rPr lang="ja-JP" altLang="en-US" dirty="0" smtClean="0">
                <a:latin typeface="ＭＳ Ｐゴシック" panose="020B0600070205080204" pitchFamily="50" charset="-128"/>
                <a:ea typeface="ＭＳ Ｐゴシック" panose="020B0600070205080204" pitchFamily="50" charset="-128"/>
              </a:rPr>
              <a:t>）</a:t>
            </a:r>
          </a:p>
        </p:txBody>
      </p:sp>
      <p:sp>
        <p:nvSpPr>
          <p:cNvPr id="12291" name="Rectangle 3"/>
          <p:cNvSpPr>
            <a:spLocks noGrp="1" noChangeArrowheads="1"/>
          </p:cNvSpPr>
          <p:nvPr>
            <p:ph type="body" idx="4294967295"/>
          </p:nvPr>
        </p:nvSpPr>
        <p:spPr>
          <a:xfrm>
            <a:off x="762000" y="1600200"/>
            <a:ext cx="8382000" cy="4038600"/>
          </a:xfrm>
        </p:spPr>
        <p:txBody>
          <a:bodyPr/>
          <a:lstStyle/>
          <a:p>
            <a:pPr>
              <a:buFontTx/>
              <a:buNone/>
            </a:pPr>
            <a:r>
              <a:rPr lang="ja-JP" altLang="en-US" dirty="0" smtClean="0">
                <a:solidFill>
                  <a:srgbClr val="C6060B"/>
                </a:solidFill>
                <a:latin typeface="Garamond" pitchFamily="18" charset="0"/>
                <a:ea typeface="ＭＳ Ｐゴシック" pitchFamily="50" charset="-128"/>
              </a:rPr>
              <a:t>多読多聴Ｒ継続（中３の３学期以前から継続）</a:t>
            </a:r>
          </a:p>
          <a:p>
            <a:pPr>
              <a:buFontTx/>
              <a:buNone/>
            </a:pPr>
            <a:r>
              <a:rPr lang="en-US" altLang="ja-JP" dirty="0" smtClean="0">
                <a:latin typeface="Garamond" pitchFamily="18" charset="0"/>
                <a:ea typeface="ＭＳ Ｐゴシック" pitchFamily="50" charset="-128"/>
              </a:rPr>
              <a:t>　　</a:t>
            </a:r>
            <a:r>
              <a:rPr lang="ja-JP" altLang="en-US" dirty="0" smtClean="0">
                <a:latin typeface="Garamond" pitchFamily="18" charset="0"/>
                <a:ea typeface="ＭＳ Ｐゴシック" pitchFamily="50" charset="-128"/>
              </a:rPr>
              <a:t>月間４万～６万語　 累計平均 ６０万語</a:t>
            </a:r>
          </a:p>
          <a:p>
            <a:pPr>
              <a:buFontTx/>
              <a:buNone/>
            </a:pP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OBW1-3, CER1-2,</a:t>
            </a: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MMR2-3, </a:t>
            </a:r>
            <a:r>
              <a:rPr lang="en-US" altLang="ja-JP" dirty="0" smtClean="0">
                <a:latin typeface="Garamond" pitchFamily="18" charset="0"/>
                <a:ea typeface="ＭＳ Ｐゴシック" pitchFamily="50" charset="-128"/>
              </a:rPr>
              <a:t>SCE1-3</a:t>
            </a:r>
            <a:endParaRPr lang="en-US" altLang="ja-JP" dirty="0" smtClean="0">
              <a:latin typeface="Garamond" pitchFamily="18" charset="0"/>
              <a:ea typeface="ＭＳ Ｐゴシック" pitchFamily="50" charset="-128"/>
            </a:endParaRPr>
          </a:p>
          <a:p>
            <a:pPr>
              <a:buFontTx/>
              <a:buNone/>
            </a:pPr>
            <a:r>
              <a:rPr lang="ja-JP" altLang="en-US" dirty="0" smtClean="0">
                <a:solidFill>
                  <a:srgbClr val="C6060B"/>
                </a:solidFill>
                <a:latin typeface="Garamond" pitchFamily="18" charset="0"/>
                <a:ea typeface="ＭＳ Ｐゴシック" pitchFamily="50" charset="-128"/>
              </a:rPr>
              <a:t>多読多聴Ｒ新規（高１の春期以降に受講）</a:t>
            </a:r>
          </a:p>
          <a:p>
            <a:pPr>
              <a:buFontTx/>
              <a:buNone/>
            </a:pPr>
            <a:r>
              <a:rPr lang="ja-JP" altLang="en-US" dirty="0" smtClean="0">
                <a:latin typeface="Garamond" pitchFamily="18" charset="0"/>
                <a:ea typeface="ＭＳ Ｐゴシック" pitchFamily="50" charset="-128"/>
              </a:rPr>
              <a:t>　　月間３万～６万語　 累計平均 ２０万語</a:t>
            </a:r>
          </a:p>
          <a:p>
            <a:pPr>
              <a:buFontTx/>
              <a:buNone/>
            </a:pPr>
            <a:r>
              <a:rPr lang="ja-JP" altLang="en-US" dirty="0" smtClean="0">
                <a:latin typeface="Garamond" pitchFamily="18" charset="0"/>
                <a:ea typeface="ＭＳ Ｐゴシック" pitchFamily="50" charset="-128"/>
              </a:rPr>
              <a:t>　</a:t>
            </a:r>
            <a:r>
              <a:rPr lang="en-US" altLang="ja-JP" dirty="0" smtClean="0">
                <a:latin typeface="Garamond" pitchFamily="18" charset="0"/>
                <a:ea typeface="ＭＳ Ｐゴシック" pitchFamily="50" charset="-128"/>
              </a:rPr>
              <a:t>OBW0-2, CER1-2, MMR1-2, </a:t>
            </a:r>
            <a:r>
              <a:rPr lang="en-US" altLang="ja-JP" dirty="0" smtClean="0">
                <a:latin typeface="Garamond" pitchFamily="18" charset="0"/>
                <a:ea typeface="ＭＳ Ｐゴシック" pitchFamily="50" charset="-128"/>
              </a:rPr>
              <a:t>MPT</a:t>
            </a:r>
            <a:endParaRPr lang="en-US" altLang="ja-JP" dirty="0" smtClean="0">
              <a:latin typeface="Garamond" pitchFamily="18" charset="0"/>
              <a:ea typeface="ＭＳ Ｐゴシック" pitchFamily="50" charset="-128"/>
            </a:endParaRPr>
          </a:p>
        </p:txBody>
      </p:sp>
      <p:sp>
        <p:nvSpPr>
          <p:cNvPr id="4" name="スライド番号プレースホルダー 3"/>
          <p:cNvSpPr>
            <a:spLocks noGrp="1"/>
          </p:cNvSpPr>
          <p:nvPr>
            <p:ph type="sldNum" sz="quarter" idx="12"/>
          </p:nvPr>
        </p:nvSpPr>
        <p:spPr/>
        <p:txBody>
          <a:bodyPr/>
          <a:lstStyle/>
          <a:p>
            <a:pPr>
              <a:defRPr/>
            </a:pPr>
            <a:fld id="{F97B6B6B-0A4A-468E-A504-36D1E837BC10}" type="slidenum">
              <a:rPr lang="en-US" altLang="ja-JP"/>
              <a:pPr>
                <a:defRPr/>
              </a:pPr>
              <a:t>9</a:t>
            </a:fld>
            <a:endParaRPr lang="en-US" altLang="ja-JP"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_Ricepaper2">
  <a:themeElements>
    <a:clrScheme name="">
      <a:dk1>
        <a:srgbClr val="020018"/>
      </a:dk1>
      <a:lt1>
        <a:srgbClr val="F6E8D6"/>
      </a:lt1>
      <a:dk2>
        <a:srgbClr val="0000FF"/>
      </a:dk2>
      <a:lt2>
        <a:srgbClr val="EAC99E"/>
      </a:lt2>
      <a:accent1>
        <a:srgbClr val="FAF3EA"/>
      </a:accent1>
      <a:accent2>
        <a:srgbClr val="E40822"/>
      </a:accent2>
      <a:accent3>
        <a:srgbClr val="FAF2E8"/>
      </a:accent3>
      <a:accent4>
        <a:srgbClr val="010013"/>
      </a:accent4>
      <a:accent5>
        <a:srgbClr val="FCF8F3"/>
      </a:accent5>
      <a:accent6>
        <a:srgbClr val="CF061E"/>
      </a:accent6>
      <a:hlink>
        <a:srgbClr val="D69640"/>
      </a:hlink>
      <a:folHlink>
        <a:srgbClr val="969696"/>
      </a:folHlink>
    </a:clrScheme>
    <a:fontScheme name="2_Ricepaper2">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2"/>
          </a:buClr>
          <a:buSzPct val="60000"/>
          <a:buFontTx/>
          <a:buNone/>
          <a:tabLst/>
          <a:defRPr kumimoji="1" lang="ja-JP" altLang="en-US" sz="36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2"/>
          </a:buClr>
          <a:buSzPct val="60000"/>
          <a:buFontTx/>
          <a:buNone/>
          <a:tabLst/>
          <a:defRPr kumimoji="1" lang="ja-JP" altLang="en-US" sz="36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Ricepaper2 1">
        <a:dk1>
          <a:srgbClr val="674517"/>
        </a:dk1>
        <a:lt1>
          <a:srgbClr val="F6E8D6"/>
        </a:lt1>
        <a:dk2>
          <a:srgbClr val="4D4D4D"/>
        </a:dk2>
        <a:lt2>
          <a:srgbClr val="EAC99E"/>
        </a:lt2>
        <a:accent1>
          <a:srgbClr val="FAF3EA"/>
        </a:accent1>
        <a:accent2>
          <a:srgbClr val="D9988D"/>
        </a:accent2>
        <a:accent3>
          <a:srgbClr val="FAF2E8"/>
        </a:accent3>
        <a:accent4>
          <a:srgbClr val="573A12"/>
        </a:accent4>
        <a:accent5>
          <a:srgbClr val="FCF8F3"/>
        </a:accent5>
        <a:accent6>
          <a:srgbClr val="C4897F"/>
        </a:accent6>
        <a:hlink>
          <a:srgbClr val="D69640"/>
        </a:hlink>
        <a:folHlink>
          <a:srgbClr val="969696"/>
        </a:folHlink>
      </a:clrScheme>
      <a:clrMap bg1="lt1" tx1="dk1" bg2="lt2" tx2="dk2" accent1="accent1" accent2="accent2" accent3="accent3" accent4="accent4" accent5="accent5" accent6="accent6" hlink="hlink" folHlink="folHlink"/>
    </a:extraClrScheme>
    <a:extraClrScheme>
      <a:clrScheme name="Ricepaper2 2">
        <a:dk1>
          <a:srgbClr val="343458"/>
        </a:dk1>
        <a:lt1>
          <a:srgbClr val="F6E8D6"/>
        </a:lt1>
        <a:dk2>
          <a:srgbClr val="545490"/>
        </a:dk2>
        <a:lt2>
          <a:srgbClr val="EAC99E"/>
        </a:lt2>
        <a:accent1>
          <a:srgbClr val="FAF3EA"/>
        </a:accent1>
        <a:accent2>
          <a:srgbClr val="9F9FBF"/>
        </a:accent2>
        <a:accent3>
          <a:srgbClr val="FAF2E8"/>
        </a:accent3>
        <a:accent4>
          <a:srgbClr val="2B2B4A"/>
        </a:accent4>
        <a:accent5>
          <a:srgbClr val="FCF8F3"/>
        </a:accent5>
        <a:accent6>
          <a:srgbClr val="9090AD"/>
        </a:accent6>
        <a:hlink>
          <a:srgbClr val="D3A219"/>
        </a:hlink>
        <a:folHlink>
          <a:srgbClr val="969696"/>
        </a:folHlink>
      </a:clrScheme>
      <a:clrMap bg1="lt1" tx1="dk1" bg2="lt2" tx2="dk2" accent1="accent1" accent2="accent2" accent3="accent3" accent4="accent4" accent5="accent5" accent6="accent6" hlink="hlink" folHlink="folHlink"/>
    </a:extraClrScheme>
    <a:extraClrScheme>
      <a:clrScheme name="Ricepaper2 3">
        <a:dk1>
          <a:srgbClr val="000000"/>
        </a:dk1>
        <a:lt1>
          <a:srgbClr val="FFFFFF"/>
        </a:lt1>
        <a:dk2>
          <a:srgbClr val="000000"/>
        </a:dk2>
        <a:lt2>
          <a:srgbClr val="C0C0C0"/>
        </a:lt2>
        <a:accent1>
          <a:srgbClr val="EAEAEA"/>
        </a:accent1>
        <a:accent2>
          <a:srgbClr val="C0C0C0"/>
        </a:accent2>
        <a:accent3>
          <a:srgbClr val="FFFFFF"/>
        </a:accent3>
        <a:accent4>
          <a:srgbClr val="000000"/>
        </a:accent4>
        <a:accent5>
          <a:srgbClr val="F3F3F3"/>
        </a:accent5>
        <a:accent6>
          <a:srgbClr val="AEAEAE"/>
        </a:accent6>
        <a:hlink>
          <a:srgbClr val="4D4D4D"/>
        </a:hlink>
        <a:folHlink>
          <a:srgbClr val="808080"/>
        </a:folHlink>
      </a:clrScheme>
      <a:clrMap bg1="lt1" tx1="dk1" bg2="lt2" tx2="dk2" accent1="accent1" accent2="accent2" accent3="accent3" accent4="accent4" accent5="accent5" accent6="accent6" hlink="hlink" folHlink="folHlink"/>
    </a:extraClrScheme>
    <a:extraClrScheme>
      <a:clrScheme name="Ricepaper2 4">
        <a:dk1>
          <a:srgbClr val="2E402A"/>
        </a:dk1>
        <a:lt1>
          <a:srgbClr val="F6E8D6"/>
        </a:lt1>
        <a:dk2>
          <a:srgbClr val="5A7C52"/>
        </a:dk2>
        <a:lt2>
          <a:srgbClr val="EAC99E"/>
        </a:lt2>
        <a:accent1>
          <a:srgbClr val="FAF3EA"/>
        </a:accent1>
        <a:accent2>
          <a:srgbClr val="9FBFA2"/>
        </a:accent2>
        <a:accent3>
          <a:srgbClr val="FAF2E8"/>
        </a:accent3>
        <a:accent4>
          <a:srgbClr val="263522"/>
        </a:accent4>
        <a:accent5>
          <a:srgbClr val="FCF8F3"/>
        </a:accent5>
        <a:accent6>
          <a:srgbClr val="90AD92"/>
        </a:accent6>
        <a:hlink>
          <a:srgbClr val="D3A21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Designs\Ricepaper2.pot</Template>
  <TotalTime>23697</TotalTime>
  <Words>1351</Words>
  <Application>Microsoft Office PowerPoint</Application>
  <PresentationFormat>画面に合わせる (4:3)</PresentationFormat>
  <Paragraphs>432</Paragraphs>
  <Slides>35</Slides>
  <Notes>33</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35</vt:i4>
      </vt:variant>
    </vt:vector>
  </HeadingPairs>
  <TitlesOfParts>
    <vt:vector size="37" baseType="lpstr">
      <vt:lpstr>2_Ricepaper2</vt:lpstr>
      <vt:lpstr>Microsoft Excel 97-2003 Worksheet</vt:lpstr>
      <vt:lpstr>高１多読コース 学習相談会</vt:lpstr>
      <vt:lpstr>本日の予定</vt:lpstr>
      <vt:lpstr>2014 高1   Native Part テキスト</vt:lpstr>
      <vt:lpstr>2015 高２　Nativeテキスト（FG）</vt:lpstr>
      <vt:lpstr>２学期中の試験について</vt:lpstr>
      <vt:lpstr>多読語数と本（Ｆ）</vt:lpstr>
      <vt:lpstr>多読の語数と本（E）</vt:lpstr>
      <vt:lpstr>多読語数と本（D）</vt:lpstr>
      <vt:lpstr>多読語数と本（R）</vt:lpstr>
      <vt:lpstr>多読で受験は大丈夫？</vt:lpstr>
      <vt:lpstr>大学入試の現状は？</vt:lpstr>
      <vt:lpstr>入試における文法問題の配点</vt:lpstr>
      <vt:lpstr>高１の6月のＡＣＥ得点状況</vt:lpstr>
      <vt:lpstr>これからの伸びの期待値</vt:lpstr>
      <vt:lpstr>東大現役合格者のACE推移</vt:lpstr>
      <vt:lpstr>受験に向けてのＡＣＥの目安</vt:lpstr>
      <vt:lpstr>入試の基礎知識</vt:lpstr>
      <vt:lpstr>東大理系56%、文系は61%で合格</vt:lpstr>
      <vt:lpstr>合格得点例（東大２次 2014）</vt:lpstr>
      <vt:lpstr>合格得点例（東大２次 2013）</vt:lpstr>
      <vt:lpstr>入試英語のポイント</vt:lpstr>
      <vt:lpstr>コスパの高い多読 （2014卒業生の声１）</vt:lpstr>
      <vt:lpstr>2014 理３合格多読生の結果</vt:lpstr>
      <vt:lpstr>2014多読生進学実績　</vt:lpstr>
      <vt:lpstr>自由な勉強！（2014卒業生の声２）</vt:lpstr>
      <vt:lpstr>作品に引き込まれる多読（2014卒業生の声３）</vt:lpstr>
      <vt:lpstr>苦手な英語が好きに（2014卒業生の声４）</vt:lpstr>
      <vt:lpstr>ＳＥＧでは、</vt:lpstr>
      <vt:lpstr>進学情報の提携について</vt:lpstr>
      <vt:lpstr>2015　高２多読開講コース</vt:lpstr>
      <vt:lpstr>2015　高２多読授業内容　RBFG</vt:lpstr>
      <vt:lpstr>大学受験に向けて（高３）</vt:lpstr>
      <vt:lpstr>理科・地歴を始める時期</vt:lpstr>
      <vt:lpstr>2015 高２開講予定</vt:lpstr>
      <vt:lpstr>ご清聴ありがとうございました</vt:lpstr>
    </vt:vector>
  </TitlesOfParts>
  <Company>SEG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保護者ガイダンス</dc:title>
  <dc:creator>古川昭夫</dc:creator>
  <cp:lastModifiedBy>Windows ユーザー</cp:lastModifiedBy>
  <cp:revision>531</cp:revision>
  <cp:lastPrinted>2014-10-09T11:47:21Z</cp:lastPrinted>
  <dcterms:created xsi:type="dcterms:W3CDTF">2003-06-18T13:43:55Z</dcterms:created>
  <dcterms:modified xsi:type="dcterms:W3CDTF">2014-10-09T15:56:22Z</dcterms:modified>
</cp:coreProperties>
</file>